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47"/>
    <p:sldId id="257" r:id="rId48"/>
    <p:sldId id="258" r:id="rId49"/>
    <p:sldId id="259" r:id="rId50"/>
    <p:sldId id="260" r:id="rId51"/>
    <p:sldId id="261" r:id="rId52"/>
    <p:sldId id="262" r:id="rId53"/>
    <p:sldId id="263" r:id="rId54"/>
    <p:sldId id="264" r:id="rId55"/>
  </p:sldIdLst>
  <p:sldSz cx="18288000" cy="10287000"/>
  <p:notesSz cx="6858000" cy="9144000"/>
  <p:embeddedFontLst>
    <p:embeddedFont>
      <p:font typeface="Source Sans Pro" charset="1" panose="020B0503030403020204"/>
      <p:regular r:id="rId6"/>
    </p:embeddedFont>
    <p:embeddedFont>
      <p:font typeface="Source Sans Pro Bold" charset="1" panose="020B0703030403020204"/>
      <p:regular r:id="rId7"/>
    </p:embeddedFont>
    <p:embeddedFont>
      <p:font typeface="Source Sans Pro Italics" charset="1" panose="020B0503030403090204"/>
      <p:regular r:id="rId8"/>
    </p:embeddedFont>
    <p:embeddedFont>
      <p:font typeface="Source Sans Pro Bold Italics" charset="1" panose="020B0703030403090204"/>
      <p:regular r:id="rId9"/>
    </p:embeddedFont>
    <p:embeddedFont>
      <p:font typeface="Glacial Indifference" charset="1" panose="00000000000000000000"/>
      <p:regular r:id="rId10"/>
    </p:embeddedFont>
    <p:embeddedFont>
      <p:font typeface="Glacial Indifference Bold" charset="1" panose="00000800000000000000"/>
      <p:regular r:id="rId11"/>
    </p:embeddedFont>
    <p:embeddedFont>
      <p:font typeface="Glacial Indifference Italics" charset="1" panose="00000000000000000000"/>
      <p:regular r:id="rId12"/>
    </p:embeddedFont>
    <p:embeddedFont>
      <p:font typeface="Glacial Indifference Bold Italics" charset="1" panose="00000800000000000000"/>
      <p:regular r:id="rId13"/>
    </p:embeddedFont>
    <p:embeddedFont>
      <p:font typeface="Arimo" charset="1" panose="020B0604020202020204"/>
      <p:regular r:id="rId14"/>
    </p:embeddedFont>
    <p:embeddedFont>
      <p:font typeface="Arimo Bold" charset="1" panose="020B0704020202020204"/>
      <p:regular r:id="rId15"/>
    </p:embeddedFont>
    <p:embeddedFont>
      <p:font typeface="Arimo Italics" charset="1" panose="020B0604020202090204"/>
      <p:regular r:id="rId16"/>
    </p:embeddedFont>
    <p:embeddedFont>
      <p:font typeface="Arimo Bold Italics" charset="1" panose="020B0704020202090204"/>
      <p:regular r:id="rId17"/>
    </p:embeddedFont>
    <p:embeddedFont>
      <p:font typeface="Architects Daughter" charset="1" panose="00000000000000000000"/>
      <p:regular r:id="rId18"/>
    </p:embeddedFont>
    <p:embeddedFont>
      <p:font typeface="Bodoni FLF" charset="1" panose="02000606090000020003"/>
      <p:regular r:id="rId19"/>
    </p:embeddedFont>
    <p:embeddedFont>
      <p:font typeface="Bodoni FLF Bold" charset="1" panose="02000803080000020003"/>
      <p:regular r:id="rId20"/>
    </p:embeddedFont>
    <p:embeddedFont>
      <p:font typeface="Bodoni FLF Italics" charset="1" panose="02000603090000090003"/>
      <p:regular r:id="rId21"/>
    </p:embeddedFont>
    <p:embeddedFont>
      <p:font typeface="Bodoni FLF Bold Italics" charset="1" panose="02000803090000090003"/>
      <p:regular r:id="rId22"/>
    </p:embeddedFont>
    <p:embeddedFont>
      <p:font typeface="HK Grotesk Light" charset="1" panose="00000400000000000000"/>
      <p:regular r:id="rId23"/>
    </p:embeddedFont>
    <p:embeddedFont>
      <p:font typeface="HK Grotesk Light Bold" charset="1" panose="00000500000000000000"/>
      <p:regular r:id="rId24"/>
    </p:embeddedFont>
    <p:embeddedFont>
      <p:font typeface="HK Grotesk Light Italics" charset="1" panose="00000400000000000000"/>
      <p:regular r:id="rId25"/>
    </p:embeddedFont>
    <p:embeddedFont>
      <p:font typeface="HK Grotesk Light Bold Italics" charset="1" panose="00000500000000000000"/>
      <p:regular r:id="rId26"/>
    </p:embeddedFont>
    <p:embeddedFont>
      <p:font typeface="Jonathan" charset="1" panose="00000000000000000000"/>
      <p:regular r:id="rId27"/>
    </p:embeddedFont>
    <p:embeddedFont>
      <p:font typeface="Brittany" charset="1" panose="00000000000000000000"/>
      <p:regular r:id="rId28"/>
    </p:embeddedFont>
    <p:embeddedFont>
      <p:font typeface="Montserrat" charset="1" panose="00000500000000000000"/>
      <p:regular r:id="rId29"/>
    </p:embeddedFont>
    <p:embeddedFont>
      <p:font typeface="Montserrat Bold" charset="1" panose="00000800000000000000"/>
      <p:regular r:id="rId30"/>
    </p:embeddedFont>
    <p:embeddedFont>
      <p:font typeface="Montserrat Italics" charset="1" panose="00000500000000000000"/>
      <p:regular r:id="rId31"/>
    </p:embeddedFont>
    <p:embeddedFont>
      <p:font typeface="Montserrat Bold Italics" charset="1" panose="00000800000000000000"/>
      <p:regular r:id="rId32"/>
    </p:embeddedFont>
    <p:embeddedFont>
      <p:font typeface="Montserrat Thin" charset="1" panose="00000300000000000000"/>
      <p:regular r:id="rId33"/>
    </p:embeddedFont>
    <p:embeddedFont>
      <p:font typeface="Montserrat Thin Italics" charset="1" panose="00000300000000000000"/>
      <p:regular r:id="rId34"/>
    </p:embeddedFont>
    <p:embeddedFont>
      <p:font typeface="Montserrat Extra-Light" charset="1" panose="00000300000000000000"/>
      <p:regular r:id="rId35"/>
    </p:embeddedFont>
    <p:embeddedFont>
      <p:font typeface="Montserrat Extra-Light Italics" charset="1" panose="00000300000000000000"/>
      <p:regular r:id="rId36"/>
    </p:embeddedFont>
    <p:embeddedFont>
      <p:font typeface="Montserrat Light" charset="1" panose="00000400000000000000"/>
      <p:regular r:id="rId37"/>
    </p:embeddedFont>
    <p:embeddedFont>
      <p:font typeface="Montserrat Light Italics" charset="1" panose="00000400000000000000"/>
      <p:regular r:id="rId38"/>
    </p:embeddedFont>
    <p:embeddedFont>
      <p:font typeface="Montserrat Medium" charset="1" panose="00000600000000000000"/>
      <p:regular r:id="rId39"/>
    </p:embeddedFont>
    <p:embeddedFont>
      <p:font typeface="Montserrat Medium Italics" charset="1" panose="00000600000000000000"/>
      <p:regular r:id="rId40"/>
    </p:embeddedFont>
    <p:embeddedFont>
      <p:font typeface="Montserrat Semi-Bold" charset="1" panose="00000700000000000000"/>
      <p:regular r:id="rId41"/>
    </p:embeddedFont>
    <p:embeddedFont>
      <p:font typeface="Montserrat Semi-Bold Italics" charset="1" panose="00000700000000000000"/>
      <p:regular r:id="rId42"/>
    </p:embeddedFont>
    <p:embeddedFont>
      <p:font typeface="Montserrat Ultra-Bold" charset="1" panose="00000900000000000000"/>
      <p:regular r:id="rId43"/>
    </p:embeddedFont>
    <p:embeddedFont>
      <p:font typeface="Montserrat Ultra-Bold Italics" charset="1" panose="00000900000000000000"/>
      <p:regular r:id="rId44"/>
    </p:embeddedFont>
    <p:embeddedFont>
      <p:font typeface="Montserrat Heavy" charset="1" panose="00000A00000000000000"/>
      <p:regular r:id="rId45"/>
    </p:embeddedFont>
    <p:embeddedFont>
      <p:font typeface="Montserrat Heavy Italics" charset="1" panose="00000A00000000000000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46" Target="fonts/font46.fntdata" Type="http://schemas.openxmlformats.org/officeDocument/2006/relationships/font"/><Relationship Id="rId47" Target="slides/slide1.xml" Type="http://schemas.openxmlformats.org/officeDocument/2006/relationships/slide"/><Relationship Id="rId48" Target="slides/slide2.xml" Type="http://schemas.openxmlformats.org/officeDocument/2006/relationships/slide"/><Relationship Id="rId49" Target="slides/slide3.xml" Type="http://schemas.openxmlformats.org/officeDocument/2006/relationships/slide"/><Relationship Id="rId5" Target="tableStyles.xml" Type="http://schemas.openxmlformats.org/officeDocument/2006/relationships/tableStyles"/><Relationship Id="rId50" Target="slides/slide4.xml" Type="http://schemas.openxmlformats.org/officeDocument/2006/relationships/slide"/><Relationship Id="rId51" Target="slides/slide5.xml" Type="http://schemas.openxmlformats.org/officeDocument/2006/relationships/slide"/><Relationship Id="rId52" Target="slides/slide6.xml" Type="http://schemas.openxmlformats.org/officeDocument/2006/relationships/slide"/><Relationship Id="rId53" Target="slides/slide7.xml" Type="http://schemas.openxmlformats.org/officeDocument/2006/relationships/slide"/><Relationship Id="rId54" Target="slides/slide8.xml" Type="http://schemas.openxmlformats.org/officeDocument/2006/relationships/slide"/><Relationship Id="rId55" Target="slides/slide9.xml" Type="http://schemas.openxmlformats.org/officeDocument/2006/relationships/slide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png" Type="http://schemas.openxmlformats.org/officeDocument/2006/relationships/image"/><Relationship Id="rId4" Target="../media/image5.png" Type="http://schemas.openxmlformats.org/officeDocument/2006/relationships/image"/><Relationship Id="rId5" Target="../media/image6.png" Type="http://schemas.openxmlformats.org/officeDocument/2006/relationships/image"/><Relationship Id="rId6" Target="../media/image7.pn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sv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11.pn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13.png" Type="http://schemas.openxmlformats.org/officeDocument/2006/relationships/image"/><Relationship Id="rId4" Target="../media/image14.png" Type="http://schemas.openxmlformats.org/officeDocument/2006/relationships/image"/><Relationship Id="rId5" Target="../media/image15.png" Type="http://schemas.openxmlformats.org/officeDocument/2006/relationships/image"/><Relationship Id="rId6" Target="../media/image16.png" Type="http://schemas.openxmlformats.org/officeDocument/2006/relationships/image"/><Relationship Id="rId7" Target="../media/image17.png" Type="http://schemas.openxmlformats.org/officeDocument/2006/relationships/image"/><Relationship Id="rId8" Target="../media/image18.pn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20.svg" Type="http://schemas.openxmlformats.org/officeDocument/2006/relationships/image"/><Relationship Id="rId4" Target="../media/image21.png" Type="http://schemas.openxmlformats.org/officeDocument/2006/relationships/image"/><Relationship Id="rId5" Target="../media/image22.svg" Type="http://schemas.openxmlformats.org/officeDocument/2006/relationships/image"/><Relationship Id="rId6" Target="../media/image23.png" Type="http://schemas.openxmlformats.org/officeDocument/2006/relationships/image"/><Relationship Id="rId7" Target="../media/image24.svg" Type="http://schemas.openxmlformats.org/officeDocument/2006/relationships/image"/><Relationship Id="rId8" Target="../media/image25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89106" y="367536"/>
            <a:ext cx="6785043" cy="3915383"/>
            <a:chOff x="0" y="0"/>
            <a:chExt cx="9046723" cy="5220511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13112" t="0" r="13112" b="0"/>
            <a:stretch>
              <a:fillRect/>
            </a:stretch>
          </p:blipFill>
          <p:spPr>
            <a:xfrm flipH="false" flipV="false">
              <a:off x="0" y="0"/>
              <a:ext cx="5777149" cy="5220511"/>
            </a:xfrm>
            <a:prstGeom prst="rect">
              <a:avLst/>
            </a:prstGeom>
          </p:spPr>
        </p:pic>
        <p:sp>
          <p:nvSpPr>
            <p:cNvPr name="AutoShape 4" id="4"/>
            <p:cNvSpPr/>
            <p:nvPr/>
          </p:nvSpPr>
          <p:spPr>
            <a:xfrm>
              <a:off x="6158149" y="0"/>
              <a:ext cx="2888574" cy="5220511"/>
            </a:xfrm>
            <a:prstGeom prst="rect">
              <a:avLst/>
            </a:prstGeom>
            <a:solidFill>
              <a:srgbClr val="2C302E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7454808" y="367536"/>
            <a:ext cx="8122596" cy="3915383"/>
            <a:chOff x="0" y="0"/>
            <a:chExt cx="10830128" cy="5220511"/>
          </a:xfrm>
        </p:grpSpPr>
        <p:sp>
          <p:nvSpPr>
            <p:cNvPr name="AutoShape 6" id="6"/>
            <p:cNvSpPr/>
            <p:nvPr/>
          </p:nvSpPr>
          <p:spPr>
            <a:xfrm>
              <a:off x="0" y="0"/>
              <a:ext cx="10830128" cy="5220511"/>
            </a:xfrm>
            <a:prstGeom prst="rect">
              <a:avLst/>
            </a:prstGeom>
            <a:solidFill>
              <a:srgbClr val="EF46AC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15853629" y="367536"/>
            <a:ext cx="1951867" cy="3915383"/>
            <a:chOff x="0" y="0"/>
            <a:chExt cx="2602489" cy="5220511"/>
          </a:xfrm>
        </p:grpSpPr>
        <p:sp>
          <p:nvSpPr>
            <p:cNvPr name="AutoShape 8" id="8"/>
            <p:cNvSpPr/>
            <p:nvPr/>
          </p:nvSpPr>
          <p:spPr>
            <a:xfrm>
              <a:off x="0" y="0"/>
              <a:ext cx="2602489" cy="5220511"/>
            </a:xfrm>
            <a:prstGeom prst="rect">
              <a:avLst/>
            </a:prstGeom>
            <a:solidFill>
              <a:srgbClr val="FFC873"/>
            </a:solidFill>
          </p:spPr>
        </p:sp>
      </p:grpSp>
      <p:sp>
        <p:nvSpPr>
          <p:cNvPr name="TextBox 9" id="9"/>
          <p:cNvSpPr txBox="true"/>
          <p:nvPr/>
        </p:nvSpPr>
        <p:spPr>
          <a:xfrm rot="0">
            <a:off x="4004872" y="6575426"/>
            <a:ext cx="11479326" cy="26828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>
                <a:solidFill>
                  <a:srgbClr val="2C302E"/>
                </a:solidFill>
                <a:latin typeface="Bodoni FLF"/>
              </a:rPr>
              <a:t>PARTNERSHIP DECK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360955" y="5065156"/>
            <a:ext cx="11216449" cy="18583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914"/>
              </a:lnSpc>
            </a:pPr>
            <a:r>
              <a:rPr lang="en-US" sz="13914" spc="584">
                <a:solidFill>
                  <a:srgbClr val="2C302E"/>
                </a:solidFill>
                <a:latin typeface="Jonathan"/>
              </a:rPr>
              <a:t>iEdify Womens Summit 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397113" y="9053645"/>
            <a:ext cx="6431967" cy="6215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18"/>
              </a:lnSpc>
            </a:pPr>
            <a:r>
              <a:rPr lang="en-US" sz="3656">
                <a:solidFill>
                  <a:srgbClr val="2C302E"/>
                </a:solidFill>
                <a:latin typeface="Montserrat"/>
              </a:rPr>
              <a:t>2023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156211" y="2672152"/>
            <a:ext cx="16103089" cy="5518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000"/>
              </a:lnSpc>
            </a:pPr>
            <a:r>
              <a:rPr lang="en-US" sz="14000" spc="504">
                <a:solidFill>
                  <a:srgbClr val="FFFFFF"/>
                </a:solidFill>
                <a:latin typeface="Bodoni FLF"/>
              </a:rPr>
              <a:t>AN EDIFIED WOMAN CAN DO ANYTHING!</a:t>
            </a:r>
            <a:r>
              <a:rPr lang="en-US" sz="14000" spc="504" u="none">
                <a:solidFill>
                  <a:srgbClr val="FFFFFF"/>
                </a:solidFill>
                <a:latin typeface="Bodoni FLF"/>
              </a:rPr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699809" y="376947"/>
            <a:ext cx="1158821" cy="9533106"/>
            <a:chOff x="0" y="0"/>
            <a:chExt cx="1545095" cy="12710809"/>
          </a:xfrm>
        </p:grpSpPr>
        <p:sp>
          <p:nvSpPr>
            <p:cNvPr name="AutoShape 3" id="3"/>
            <p:cNvSpPr/>
            <p:nvPr/>
          </p:nvSpPr>
          <p:spPr>
            <a:xfrm>
              <a:off x="0" y="0"/>
              <a:ext cx="1545095" cy="6164904"/>
            </a:xfrm>
            <a:prstGeom prst="rect">
              <a:avLst/>
            </a:prstGeom>
            <a:solidFill>
              <a:srgbClr val="EF46AC"/>
            </a:solidFill>
          </p:spPr>
        </p:sp>
        <p:sp>
          <p:nvSpPr>
            <p:cNvPr name="AutoShape 4" id="4"/>
            <p:cNvSpPr/>
            <p:nvPr/>
          </p:nvSpPr>
          <p:spPr>
            <a:xfrm>
              <a:off x="0" y="6545904"/>
              <a:ext cx="582047" cy="6164904"/>
            </a:xfrm>
            <a:prstGeom prst="rect">
              <a:avLst/>
            </a:prstGeom>
            <a:solidFill>
              <a:srgbClr val="76CAD7"/>
            </a:solidFill>
          </p:spPr>
        </p:sp>
        <p:sp>
          <p:nvSpPr>
            <p:cNvPr name="AutoShape 5" id="5"/>
            <p:cNvSpPr/>
            <p:nvPr/>
          </p:nvSpPr>
          <p:spPr>
            <a:xfrm>
              <a:off x="963047" y="6545904"/>
              <a:ext cx="582047" cy="6164904"/>
            </a:xfrm>
            <a:prstGeom prst="rect">
              <a:avLst/>
            </a:prstGeom>
            <a:solidFill>
              <a:srgbClr val="92CF80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444191" y="924634"/>
            <a:ext cx="8699809" cy="1056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449"/>
              </a:lnSpc>
            </a:pPr>
            <a:r>
              <a:rPr lang="en-US" sz="7449">
                <a:solidFill>
                  <a:srgbClr val="2C302E"/>
                </a:solidFill>
                <a:latin typeface="Bodoni FLF"/>
              </a:rPr>
              <a:t>WHO WE ARE..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97337" y="2519227"/>
            <a:ext cx="7460773" cy="7171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385"/>
              </a:lnSpc>
            </a:pPr>
            <a:r>
              <a:rPr lang="en-US" sz="3132">
                <a:solidFill>
                  <a:srgbClr val="2C302E"/>
                </a:solidFill>
                <a:latin typeface="Montserrat"/>
              </a:rPr>
              <a:t>iEdify Womens Summit is an annual 3-Day Conference for women who desire growth and transformation through practical teaching, genuine sisterhood (community) and a good time that gives them a moment to escape from the high demands of life and produce momentum in every area of their lives!</a:t>
            </a:r>
          </a:p>
          <a:p>
            <a:pPr algn="r">
              <a:lnSpc>
                <a:spcPts val="4385"/>
              </a:lnSpc>
            </a:pPr>
            <a:r>
              <a:rPr lang="en-US" sz="3132">
                <a:solidFill>
                  <a:srgbClr val="2C302E"/>
                </a:solidFill>
                <a:latin typeface="Montserrat"/>
              </a:rPr>
              <a:t>​</a:t>
            </a:r>
          </a:p>
          <a:p>
            <a:pPr algn="r">
              <a:lnSpc>
                <a:spcPts val="4385"/>
              </a:lnSpc>
            </a:pPr>
            <a:r>
              <a:rPr lang="en-US" sz="3132">
                <a:solidFill>
                  <a:srgbClr val="2C302E"/>
                </a:solidFill>
                <a:latin typeface="Montserrat"/>
              </a:rPr>
              <a:t>  </a:t>
            </a:r>
          </a:p>
          <a:p>
            <a:pPr algn="r">
              <a:lnSpc>
                <a:spcPts val="4385"/>
              </a:lnSpc>
            </a:pPr>
          </a:p>
          <a:p>
            <a:pPr algn="r">
              <a:lnSpc>
                <a:spcPts val="4385"/>
              </a:lnSpc>
            </a:pPr>
            <a:r>
              <a:rPr lang="en-US" sz="3132">
                <a:solidFill>
                  <a:srgbClr val="2C302E"/>
                </a:solidFill>
                <a:latin typeface="Montserrat"/>
              </a:rPr>
              <a:t>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197876" y="2890077"/>
            <a:ext cx="6742071" cy="19760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962"/>
              </a:lnSpc>
            </a:pPr>
          </a:p>
          <a:p>
            <a:pPr algn="just">
              <a:lnSpc>
                <a:spcPts val="3962"/>
              </a:lnSpc>
            </a:pPr>
            <a:r>
              <a:rPr lang="en-US" sz="2830">
                <a:solidFill>
                  <a:srgbClr val="2C302E"/>
                </a:solidFill>
                <a:latin typeface="Montserrat"/>
              </a:rPr>
              <a:t>​ To help women transform their lives from the inside out and thrive in their God given purpose.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001201" y="924634"/>
            <a:ext cx="8699809" cy="1056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449"/>
              </a:lnSpc>
            </a:pPr>
            <a:r>
              <a:rPr lang="en-US" sz="7449">
                <a:solidFill>
                  <a:srgbClr val="2C302E"/>
                </a:solidFill>
                <a:latin typeface="Bodoni FLF"/>
              </a:rPr>
              <a:t> AND WHY ARE.. 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199091" y="2843096"/>
            <a:ext cx="5324129" cy="7443904"/>
          </a:xfrm>
          <a:custGeom>
            <a:avLst/>
            <a:gdLst/>
            <a:ahLst/>
            <a:cxnLst/>
            <a:rect r="r" b="b" t="t" l="l"/>
            <a:pathLst>
              <a:path h="7443904" w="5324129">
                <a:moveTo>
                  <a:pt x="0" y="0"/>
                </a:moveTo>
                <a:lnTo>
                  <a:pt x="5324128" y="0"/>
                </a:lnTo>
                <a:lnTo>
                  <a:pt x="5324128" y="7443904"/>
                </a:lnTo>
                <a:lnTo>
                  <a:pt x="0" y="74439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087" t="-11007" r="-72429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2968201"/>
            <a:ext cx="4126063" cy="6991658"/>
          </a:xfrm>
          <a:custGeom>
            <a:avLst/>
            <a:gdLst/>
            <a:ahLst/>
            <a:cxnLst/>
            <a:rect r="r" b="b" t="t" l="l"/>
            <a:pathLst>
              <a:path h="6991658" w="4126063">
                <a:moveTo>
                  <a:pt x="0" y="0"/>
                </a:moveTo>
                <a:lnTo>
                  <a:pt x="4126063" y="0"/>
                </a:lnTo>
                <a:lnTo>
                  <a:pt x="4126063" y="6991657"/>
                </a:lnTo>
                <a:lnTo>
                  <a:pt x="0" y="69916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7488" t="0" r="-106847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937148" y="3983048"/>
            <a:ext cx="4073640" cy="6843350"/>
          </a:xfrm>
          <a:custGeom>
            <a:avLst/>
            <a:gdLst/>
            <a:ahLst/>
            <a:cxnLst/>
            <a:rect r="r" b="b" t="t" l="l"/>
            <a:pathLst>
              <a:path h="6843350" w="4073640">
                <a:moveTo>
                  <a:pt x="0" y="0"/>
                </a:moveTo>
                <a:lnTo>
                  <a:pt x="4073639" y="0"/>
                </a:lnTo>
                <a:lnTo>
                  <a:pt x="4073639" y="6843350"/>
                </a:lnTo>
                <a:lnTo>
                  <a:pt x="0" y="68433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6475" t="0" r="-65668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299333" y="3571834"/>
            <a:ext cx="4806393" cy="6715166"/>
          </a:xfrm>
          <a:custGeom>
            <a:avLst/>
            <a:gdLst/>
            <a:ahLst/>
            <a:cxnLst/>
            <a:rect r="r" b="b" t="t" l="l"/>
            <a:pathLst>
              <a:path h="6715166" w="4806393">
                <a:moveTo>
                  <a:pt x="0" y="0"/>
                </a:moveTo>
                <a:lnTo>
                  <a:pt x="4806393" y="0"/>
                </a:lnTo>
                <a:lnTo>
                  <a:pt x="4806393" y="6715166"/>
                </a:lnTo>
                <a:lnTo>
                  <a:pt x="0" y="67151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4850" t="0" r="-5485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010787" y="3562326"/>
            <a:ext cx="4525336" cy="6809318"/>
          </a:xfrm>
          <a:custGeom>
            <a:avLst/>
            <a:gdLst/>
            <a:ahLst/>
            <a:cxnLst/>
            <a:rect r="r" b="b" t="t" l="l"/>
            <a:pathLst>
              <a:path h="6809318" w="4525336">
                <a:moveTo>
                  <a:pt x="0" y="0"/>
                </a:moveTo>
                <a:lnTo>
                  <a:pt x="4525336" y="0"/>
                </a:lnTo>
                <a:lnTo>
                  <a:pt x="4525336" y="6809318"/>
                </a:lnTo>
                <a:lnTo>
                  <a:pt x="0" y="68093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6339" t="0" r="-56339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166445" y="66134"/>
            <a:ext cx="12467141" cy="1162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640"/>
              </a:lnSpc>
            </a:pPr>
            <a:r>
              <a:rPr lang="en-US" sz="7200">
                <a:solidFill>
                  <a:srgbClr val="000000"/>
                </a:solidFill>
                <a:latin typeface="Bodoni FLF Bold"/>
              </a:rPr>
              <a:t>IEDIFY 5 THRIVING POINTS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620297" y="1218659"/>
            <a:ext cx="8567765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777240" indent="-777240" lvl="0">
              <a:lnSpc>
                <a:spcPts val="2520"/>
              </a:lnSpc>
              <a:spcBef>
                <a:spcPct val="0"/>
              </a:spcBef>
            </a:pPr>
            <a:r>
              <a:rPr lang="en-US" sz="1800" spc="435">
                <a:solidFill>
                  <a:srgbClr val="000000"/>
                </a:solidFill>
                <a:latin typeface="HK Grotesk Light"/>
              </a:rPr>
              <a:t>       OUR FOUNDATIONAL PRINCIPLES 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966704" y="1712571"/>
            <a:ext cx="2866184" cy="1240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3200">
                <a:solidFill>
                  <a:srgbClr val="2C302E"/>
                </a:solidFill>
                <a:latin typeface="Bodoni FLF Bold"/>
              </a:rPr>
              <a:t>Thriving </a:t>
            </a:r>
          </a:p>
          <a:p>
            <a:pPr algn="ctr" marL="0" indent="0" lvl="0">
              <a:lnSpc>
                <a:spcPts val="4800"/>
              </a:lnSpc>
              <a:spcBef>
                <a:spcPct val="0"/>
              </a:spcBef>
            </a:pPr>
            <a:r>
              <a:rPr lang="en-US" sz="3200">
                <a:solidFill>
                  <a:srgbClr val="2C302E"/>
                </a:solidFill>
                <a:latin typeface="Bodoni FLF Bold"/>
              </a:rPr>
              <a:t>Physically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5633586" y="1712571"/>
            <a:ext cx="2654414" cy="1240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3200">
                <a:solidFill>
                  <a:srgbClr val="000000"/>
                </a:solidFill>
                <a:latin typeface="Bodoni FLF Bold"/>
              </a:rPr>
              <a:t>Thriving </a:t>
            </a:r>
          </a:p>
          <a:p>
            <a:pPr algn="ctr" marL="0" indent="0" lvl="0">
              <a:lnSpc>
                <a:spcPts val="480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Bodoni FLF Bold"/>
              </a:rPr>
              <a:t>Relationally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43595" y="1712571"/>
            <a:ext cx="2609170" cy="1280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99"/>
              </a:lnSpc>
            </a:pPr>
            <a:r>
              <a:rPr lang="en-US" sz="3399">
                <a:solidFill>
                  <a:srgbClr val="2C302E"/>
                </a:solidFill>
                <a:latin typeface="Bodoni FLF Bold"/>
              </a:rPr>
              <a:t>Thriving </a:t>
            </a:r>
          </a:p>
          <a:p>
            <a:pPr algn="ctr" marL="0" indent="0" lvl="0">
              <a:lnSpc>
                <a:spcPts val="5099"/>
              </a:lnSpc>
              <a:spcBef>
                <a:spcPct val="0"/>
              </a:spcBef>
            </a:pPr>
            <a:r>
              <a:rPr lang="en-US" sz="3399">
                <a:solidFill>
                  <a:srgbClr val="2C302E"/>
                </a:solidFill>
                <a:latin typeface="Bodoni FLF Bold"/>
              </a:rPr>
              <a:t>Mentally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864955" y="1712571"/>
            <a:ext cx="2784884" cy="1240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80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Bodoni FLF Bold"/>
              </a:rPr>
              <a:t>Thriving Financially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504294" y="1737571"/>
            <a:ext cx="2751060" cy="1240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3200">
                <a:solidFill>
                  <a:srgbClr val="000000"/>
                </a:solidFill>
                <a:latin typeface="Bodoni FLF Bold"/>
              </a:rPr>
              <a:t>Thriving </a:t>
            </a:r>
          </a:p>
          <a:p>
            <a:pPr algn="ctr" marL="0" indent="0" lvl="0">
              <a:lnSpc>
                <a:spcPts val="480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Bodoni FLF Bold"/>
              </a:rPr>
              <a:t>Spiritually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7047889" y="1683427"/>
            <a:ext cx="4192221" cy="57936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37"/>
              </a:lnSpc>
            </a:pPr>
            <a:r>
              <a:rPr lang="en-US" sz="1955">
                <a:solidFill>
                  <a:srgbClr val="000000"/>
                </a:solidFill>
                <a:latin typeface="Source Sans Pro Italics"/>
              </a:rPr>
              <a:t>"</a:t>
            </a:r>
            <a:r>
              <a:rPr lang="en-US" sz="1955">
                <a:solidFill>
                  <a:srgbClr val="000000"/>
                </a:solidFill>
                <a:latin typeface="Source Sans Pro Italics"/>
              </a:rPr>
              <a:t>A Safe Place - iEdify was truly a time of inspiration and sisterhood.  I enjoyed the opportunity to share and encourage other women.  Honestly, I was apprehensive about even speaking to other sisters due to my own insecurities and walls before.  But, I thank God for this conference. It encouraged me to: be open for once, to realize that I am not perfect but loved by someone who is, and seek to build up other sisters who may be thinking the exact same why that I have thought about myself for years.  I would definitely attend again and bring a friend." </a:t>
            </a:r>
          </a:p>
          <a:p>
            <a:pPr algn="ctr">
              <a:lnSpc>
                <a:spcPts val="2737"/>
              </a:lnSpc>
            </a:pPr>
            <a:r>
              <a:rPr lang="en-US" sz="1955">
                <a:solidFill>
                  <a:srgbClr val="000000"/>
                </a:solidFill>
                <a:latin typeface="Source Sans Pro Italics"/>
              </a:rPr>
              <a:t>~Cami</a:t>
            </a:r>
          </a:p>
          <a:p>
            <a:pPr algn="ctr">
              <a:lnSpc>
                <a:spcPts val="2737"/>
              </a:lnSpc>
            </a:pPr>
          </a:p>
        </p:txBody>
      </p:sp>
      <p:sp>
        <p:nvSpPr>
          <p:cNvPr name="TextBox 3" id="3"/>
          <p:cNvSpPr txBox="true"/>
          <p:nvPr/>
        </p:nvSpPr>
        <p:spPr>
          <a:xfrm rot="0">
            <a:off x="524727" y="1673902"/>
            <a:ext cx="4677420" cy="41934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3"/>
              </a:lnSpc>
            </a:pPr>
            <a:r>
              <a:rPr lang="en-US" sz="2002">
                <a:solidFill>
                  <a:srgbClr val="000000"/>
                </a:solidFill>
                <a:latin typeface="Source Sans Pro Italics"/>
              </a:rPr>
              <a:t>"The IE</a:t>
            </a:r>
            <a:r>
              <a:rPr lang="en-US" sz="2002">
                <a:solidFill>
                  <a:srgbClr val="000000"/>
                </a:solidFill>
                <a:latin typeface="Source Sans Pro Italics"/>
              </a:rPr>
              <a:t>dify 2018 and 2019 conference was absolutely amazing! It was so awesome to be surrounded by God fearing like-minded women who truly want healing and empowerment for other women. At the conference I was able to self-reflect and have real conversations, sharing my life experiences. I felt understood and supported! I cannot wait for the next conference!"</a:t>
            </a:r>
          </a:p>
          <a:p>
            <a:pPr algn="ctr">
              <a:lnSpc>
                <a:spcPts val="2803"/>
              </a:lnSpc>
            </a:pPr>
            <a:r>
              <a:rPr lang="en-US" sz="2002">
                <a:solidFill>
                  <a:srgbClr val="000000"/>
                </a:solidFill>
                <a:latin typeface="Source Sans Pro Italics"/>
              </a:rPr>
              <a:t>-Stacy G.</a:t>
            </a:r>
          </a:p>
          <a:p>
            <a:pPr algn="ctr">
              <a:lnSpc>
                <a:spcPts val="2803"/>
              </a:lnSpc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13171561" y="2196048"/>
            <a:ext cx="4087739" cy="38546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11"/>
              </a:lnSpc>
            </a:pPr>
            <a:r>
              <a:rPr lang="en-US" sz="2008">
                <a:solidFill>
                  <a:srgbClr val="000000"/>
                </a:solidFill>
                <a:latin typeface="Source Sans Pro Italics"/>
              </a:rPr>
              <a:t>"Attending iE</a:t>
            </a:r>
            <a:r>
              <a:rPr lang="en-US" sz="2008">
                <a:solidFill>
                  <a:srgbClr val="000000"/>
                </a:solidFill>
                <a:latin typeface="Source Sans Pro Italics"/>
              </a:rPr>
              <a:t>dify events the past two years has been such an awakening experience. I had the opportunity to connect with women who are game changers. It’s a safe haven to gather together with dynamic women and I get to take away love, business advice and encouragement. I have learned the true meaning of edification."</a:t>
            </a:r>
          </a:p>
          <a:p>
            <a:pPr algn="ctr">
              <a:lnSpc>
                <a:spcPts val="2811"/>
              </a:lnSpc>
            </a:pPr>
            <a:r>
              <a:rPr lang="en-US" sz="2008">
                <a:solidFill>
                  <a:srgbClr val="000000"/>
                </a:solidFill>
                <a:latin typeface="Source Sans Pro Italics"/>
              </a:rPr>
              <a:t>-B. Genel </a:t>
            </a:r>
          </a:p>
          <a:p>
            <a:pPr algn="ctr">
              <a:lnSpc>
                <a:spcPts val="2811"/>
              </a:lnSpc>
            </a:pPr>
          </a:p>
        </p:txBody>
      </p:sp>
      <p:sp>
        <p:nvSpPr>
          <p:cNvPr name="AutoShape 5" id="5"/>
          <p:cNvSpPr/>
          <p:nvPr/>
        </p:nvSpPr>
        <p:spPr>
          <a:xfrm rot="0">
            <a:off x="0" y="7677534"/>
            <a:ext cx="18288000" cy="3161532"/>
          </a:xfrm>
          <a:prstGeom prst="rect">
            <a:avLst/>
          </a:prstGeom>
          <a:solidFill>
            <a:srgbClr val="EF46AC"/>
          </a:solidFill>
        </p:spPr>
      </p:sp>
      <p:sp>
        <p:nvSpPr>
          <p:cNvPr name="Freeform 6" id="6"/>
          <p:cNvSpPr/>
          <p:nvPr/>
        </p:nvSpPr>
        <p:spPr>
          <a:xfrm flipH="false" flipV="false" rot="-10800000">
            <a:off x="0" y="7677534"/>
            <a:ext cx="10656850" cy="3161532"/>
          </a:xfrm>
          <a:custGeom>
            <a:avLst/>
            <a:gdLst/>
            <a:ahLst/>
            <a:cxnLst/>
            <a:rect r="r" b="b" t="t" l="l"/>
            <a:pathLst>
              <a:path h="3161532" w="10656850">
                <a:moveTo>
                  <a:pt x="0" y="0"/>
                </a:moveTo>
                <a:lnTo>
                  <a:pt x="10656850" y="0"/>
                </a:lnTo>
                <a:lnTo>
                  <a:pt x="10656850" y="3161532"/>
                </a:lnTo>
                <a:lnTo>
                  <a:pt x="0" y="3161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0594962" y="7706244"/>
            <a:ext cx="4583150" cy="3159855"/>
            <a:chOff x="0" y="0"/>
            <a:chExt cx="9901000" cy="682625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9901000" cy="6826250"/>
            </a:xfrm>
            <a:custGeom>
              <a:avLst/>
              <a:gdLst/>
              <a:ahLst/>
              <a:cxnLst/>
              <a:rect r="r" b="b" t="t" l="l"/>
              <a:pathLst>
                <a:path h="6826250" w="9901000">
                  <a:moveTo>
                    <a:pt x="7595950" y="0"/>
                  </a:moveTo>
                  <a:lnTo>
                    <a:pt x="7595950" y="6826250"/>
                  </a:lnTo>
                  <a:cubicBezTo>
                    <a:pt x="8869760" y="6826250"/>
                    <a:pt x="9901000" y="5298440"/>
                    <a:pt x="9901000" y="3412490"/>
                  </a:cubicBezTo>
                  <a:cubicBezTo>
                    <a:pt x="9901000" y="1527810"/>
                    <a:pt x="8868490" y="0"/>
                    <a:pt x="7595950" y="0"/>
                  </a:cubicBezTo>
                  <a:close/>
                  <a:moveTo>
                    <a:pt x="0" y="0"/>
                  </a:moveTo>
                  <a:lnTo>
                    <a:pt x="7595950" y="0"/>
                  </a:lnTo>
                  <a:lnTo>
                    <a:pt x="7595950" y="6826250"/>
                  </a:lnTo>
                  <a:lnTo>
                    <a:pt x="0" y="68262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E09"/>
            </a:solidFill>
          </p:spPr>
        </p:sp>
      </p:grpSp>
      <p:sp>
        <p:nvSpPr>
          <p:cNvPr name="TextBox 9" id="9"/>
          <p:cNvSpPr txBox="true"/>
          <p:nvPr/>
        </p:nvSpPr>
        <p:spPr>
          <a:xfrm rot="0">
            <a:off x="5551656" y="-16523"/>
            <a:ext cx="6722790" cy="12934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 spc="1065" u="sng">
                <a:solidFill>
                  <a:srgbClr val="050707"/>
                </a:solidFill>
                <a:latin typeface="Bodoni FLF"/>
              </a:rPr>
              <a:t>Testimonials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24727" y="6240148"/>
            <a:ext cx="4677420" cy="1045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3"/>
              </a:lnSpc>
            </a:pPr>
            <a:r>
              <a:rPr lang="en-US" sz="2002">
                <a:solidFill>
                  <a:srgbClr val="000000"/>
                </a:solidFill>
                <a:latin typeface="Source Sans Pro Italics"/>
              </a:rPr>
              <a:t>"L</a:t>
            </a:r>
            <a:r>
              <a:rPr lang="en-US" sz="2002">
                <a:solidFill>
                  <a:srgbClr val="000000"/>
                </a:solidFill>
                <a:latin typeface="Source Sans Pro Italics"/>
              </a:rPr>
              <a:t>ife changing."</a:t>
            </a:r>
          </a:p>
          <a:p>
            <a:pPr algn="ctr">
              <a:lnSpc>
                <a:spcPts val="2803"/>
              </a:lnSpc>
            </a:pPr>
            <a:r>
              <a:rPr lang="en-US" sz="2002">
                <a:solidFill>
                  <a:srgbClr val="000000"/>
                </a:solidFill>
                <a:latin typeface="Source Sans Pro Italics"/>
              </a:rPr>
              <a:t>-anonymous</a:t>
            </a:r>
          </a:p>
          <a:p>
            <a:pPr algn="ctr">
              <a:lnSpc>
                <a:spcPts val="2803"/>
              </a:lnSpc>
            </a:pP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970479" y="255052"/>
            <a:ext cx="8028682" cy="1010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600" spc="1551">
                <a:solidFill>
                  <a:srgbClr val="000000"/>
                </a:solidFill>
                <a:latin typeface="Bodoni FLF"/>
              </a:rPr>
              <a:t>DEMOGRAPHICS 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1132333" y="2948125"/>
            <a:ext cx="5221983" cy="6908208"/>
            <a:chOff x="0" y="0"/>
            <a:chExt cx="6962644" cy="9210944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3018968" y="8196333"/>
              <a:ext cx="1419958" cy="101461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60"/>
                </a:lnSpc>
              </a:pPr>
              <a:r>
                <a:rPr lang="en-US" sz="2186">
                  <a:solidFill>
                    <a:srgbClr val="000000"/>
                  </a:solidFill>
                  <a:latin typeface="Arimo"/>
                </a:rPr>
                <a:t>45k -65k</a:t>
              </a:r>
            </a:p>
            <a:p>
              <a:pPr algn="ctr">
                <a:lnSpc>
                  <a:spcPts val="3060"/>
                </a:lnSpc>
              </a:pPr>
              <a:r>
                <a:rPr lang="en-US" sz="2186">
                  <a:solidFill>
                    <a:srgbClr val="000000"/>
                  </a:solidFill>
                  <a:latin typeface="Arimo"/>
                </a:rPr>
                <a:t>75.9%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873518" y="34313"/>
              <a:ext cx="1841991" cy="101461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60"/>
                </a:lnSpc>
              </a:pPr>
              <a:r>
                <a:rPr lang="en-US" sz="2186">
                  <a:solidFill>
                    <a:srgbClr val="000000"/>
                  </a:solidFill>
                  <a:latin typeface="Arimo"/>
                </a:rPr>
                <a:t>65k -100k+</a:t>
              </a:r>
            </a:p>
            <a:p>
              <a:pPr algn="ctr">
                <a:lnSpc>
                  <a:spcPts val="3060"/>
                </a:lnSpc>
              </a:pPr>
              <a:r>
                <a:rPr lang="en-US" sz="2186">
                  <a:solidFill>
                    <a:srgbClr val="000000"/>
                  </a:solidFill>
                  <a:latin typeface="Arimo"/>
                </a:rPr>
                <a:t>13%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4279336" y="-57150"/>
              <a:ext cx="1317136" cy="101461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60"/>
                </a:lnSpc>
              </a:pPr>
              <a:r>
                <a:rPr lang="en-US" sz="2186">
                  <a:solidFill>
                    <a:srgbClr val="000000"/>
                  </a:solidFill>
                  <a:latin typeface="Arimo"/>
                </a:rPr>
                <a:t>25k-45k</a:t>
              </a:r>
            </a:p>
            <a:p>
              <a:pPr algn="ctr">
                <a:lnSpc>
                  <a:spcPts val="3060"/>
                </a:lnSpc>
              </a:pPr>
              <a:r>
                <a:rPr lang="en-US" sz="2186">
                  <a:solidFill>
                    <a:srgbClr val="000000"/>
                  </a:solidFill>
                  <a:latin typeface="Arimo"/>
                </a:rPr>
                <a:t>11.1%</a:t>
              </a:r>
            </a:p>
          </p:txBody>
        </p:sp>
        <p:grpSp>
          <p:nvGrpSpPr>
            <p:cNvPr name="Group 7" id="7"/>
            <p:cNvGrpSpPr>
              <a:grpSpLocks noChangeAspect="true"/>
            </p:cNvGrpSpPr>
            <p:nvPr/>
          </p:nvGrpSpPr>
          <p:grpSpPr>
            <a:xfrm rot="0">
              <a:off x="0" y="999335"/>
              <a:ext cx="6962644" cy="6962644"/>
              <a:chOff x="0" y="0"/>
              <a:chExt cx="2540000" cy="2540000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1270000" y="0"/>
                <a:ext cx="863944" cy="1270000"/>
              </a:xfrm>
              <a:custGeom>
                <a:avLst/>
                <a:gdLst/>
                <a:ahLst/>
                <a:cxnLst/>
                <a:rect r="r" b="b" t="t" l="l"/>
                <a:pathLst>
                  <a:path h="1270000" w="863944">
                    <a:moveTo>
                      <a:pt x="0" y="0"/>
                    </a:moveTo>
                    <a:lnTo>
                      <a:pt x="0" y="0"/>
                    </a:lnTo>
                    <a:cubicBezTo>
                      <a:pt x="320454" y="0"/>
                      <a:pt x="629063" y="121144"/>
                      <a:pt x="863944" y="339139"/>
                    </a:cubicBezTo>
                    <a:lnTo>
                      <a:pt x="0" y="1270000"/>
                    </a:lnTo>
                    <a:close/>
                  </a:path>
                </a:pathLst>
              </a:custGeom>
              <a:solidFill>
                <a:srgbClr val="EF46AC"/>
              </a:solidFill>
            </p:spPr>
          </p:sp>
          <p:sp>
            <p:nvSpPr>
              <p:cNvPr name="Freeform 9" id="9"/>
              <p:cNvSpPr/>
              <p:nvPr/>
            </p:nvSpPr>
            <p:spPr>
              <a:xfrm flipH="false" flipV="false" rot="0">
                <a:off x="-104668" y="297124"/>
                <a:ext cx="2746861" cy="2259632"/>
              </a:xfrm>
              <a:custGeom>
                <a:avLst/>
                <a:gdLst/>
                <a:ahLst/>
                <a:cxnLst/>
                <a:rect r="r" b="b" t="t" l="l"/>
                <a:pathLst>
                  <a:path h="2259632" w="2746861">
                    <a:moveTo>
                      <a:pt x="2191008" y="0"/>
                    </a:moveTo>
                    <a:cubicBezTo>
                      <a:pt x="2594097" y="338231"/>
                      <a:pt x="2746861" y="890006"/>
                      <a:pt x="2575119" y="1387385"/>
                    </a:cubicBezTo>
                    <a:cubicBezTo>
                      <a:pt x="2403376" y="1884765"/>
                      <a:pt x="1942702" y="2224722"/>
                      <a:pt x="1416796" y="2242177"/>
                    </a:cubicBezTo>
                    <a:cubicBezTo>
                      <a:pt x="890890" y="2259632"/>
                      <a:pt x="408688" y="1950968"/>
                      <a:pt x="204344" y="1466071"/>
                    </a:cubicBezTo>
                    <a:cubicBezTo>
                      <a:pt x="0" y="981174"/>
                      <a:pt x="115841" y="420484"/>
                      <a:pt x="495616" y="56269"/>
                    </a:cubicBezTo>
                    <a:lnTo>
                      <a:pt x="1374668" y="972876"/>
                    </a:lnTo>
                    <a:close/>
                  </a:path>
                </a:pathLst>
              </a:custGeom>
              <a:solidFill>
                <a:srgbClr val="C787FF"/>
              </a:solidFill>
            </p:spPr>
          </p:sp>
          <p:sp>
            <p:nvSpPr>
              <p:cNvPr name="Freeform 10" id="10"/>
              <p:cNvSpPr/>
              <p:nvPr/>
            </p:nvSpPr>
            <p:spPr>
              <a:xfrm flipH="false" flipV="false" rot="0">
                <a:off x="346235" y="0"/>
                <a:ext cx="923765" cy="1270000"/>
              </a:xfrm>
              <a:custGeom>
                <a:avLst/>
                <a:gdLst/>
                <a:ahLst/>
                <a:cxnLst/>
                <a:rect r="r" b="b" t="t" l="l"/>
                <a:pathLst>
                  <a:path h="1270000" w="923765">
                    <a:moveTo>
                      <a:pt x="0" y="398473"/>
                    </a:moveTo>
                    <a:cubicBezTo>
                      <a:pt x="239911" y="144183"/>
                      <a:pt x="574037" y="35"/>
                      <a:pt x="923638" y="0"/>
                    </a:cubicBezTo>
                    <a:lnTo>
                      <a:pt x="923765" y="1270000"/>
                    </a:lnTo>
                    <a:close/>
                  </a:path>
                </a:pathLst>
              </a:custGeom>
              <a:solidFill>
                <a:srgbClr val="77BBFF"/>
              </a:solidFill>
            </p:spPr>
          </p:sp>
          <p:sp>
            <p:nvSpPr>
              <p:cNvPr name="Freeform 11" id="11"/>
              <p:cNvSpPr/>
              <p:nvPr/>
            </p:nvSpPr>
            <p:spPr>
              <a:xfrm flipH="false" flipV="false" rot="0">
                <a:off x="1270000" y="0"/>
                <a:ext cx="127" cy="1270000"/>
              </a:xfrm>
              <a:custGeom>
                <a:avLst/>
                <a:gdLst/>
                <a:ahLst/>
                <a:cxnLst/>
                <a:rect r="r" b="b" t="t" l="l"/>
                <a:pathLst>
                  <a:path h="1270000" w="127">
                    <a:moveTo>
                      <a:pt x="0" y="0"/>
                    </a:moveTo>
                    <a:cubicBezTo>
                      <a:pt x="42" y="0"/>
                      <a:pt x="85" y="0"/>
                      <a:pt x="127" y="0"/>
                    </a:cubicBezTo>
                    <a:lnTo>
                      <a:pt x="0" y="1270000"/>
                    </a:lnTo>
                    <a:close/>
                  </a:path>
                </a:pathLst>
              </a:custGeom>
              <a:solidFill>
                <a:srgbClr val="13E2FF"/>
              </a:solidFill>
            </p:spPr>
          </p:sp>
        </p:grpSp>
      </p:grpSp>
      <p:grpSp>
        <p:nvGrpSpPr>
          <p:cNvPr name="Group 12" id="12"/>
          <p:cNvGrpSpPr/>
          <p:nvPr/>
        </p:nvGrpSpPr>
        <p:grpSpPr>
          <a:xfrm rot="0">
            <a:off x="10442288" y="3255696"/>
            <a:ext cx="5981062" cy="6067309"/>
            <a:chOff x="0" y="0"/>
            <a:chExt cx="7974750" cy="8089745"/>
          </a:xfrm>
        </p:grpSpPr>
        <p:sp>
          <p:nvSpPr>
            <p:cNvPr name="TextBox 13" id="13"/>
            <p:cNvSpPr txBox="true"/>
            <p:nvPr/>
          </p:nvSpPr>
          <p:spPr>
            <a:xfrm rot="0">
              <a:off x="554366" y="7684071"/>
              <a:ext cx="2226115" cy="4056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423"/>
                </a:lnSpc>
              </a:pPr>
              <a:r>
                <a:rPr lang="en-US" sz="1731">
                  <a:solidFill>
                    <a:srgbClr val="000000"/>
                  </a:solidFill>
                  <a:latin typeface="Arimo"/>
                </a:rPr>
                <a:t>18-25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3151500" y="7684071"/>
              <a:ext cx="2226115" cy="4056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423"/>
                </a:lnSpc>
              </a:pPr>
              <a:r>
                <a:rPr lang="en-US" sz="1731">
                  <a:solidFill>
                    <a:srgbClr val="000000"/>
                  </a:solidFill>
                  <a:latin typeface="Arimo"/>
                </a:rPr>
                <a:t>25-35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5748635" y="7684071"/>
              <a:ext cx="2226115" cy="4056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423"/>
                </a:lnSpc>
              </a:pPr>
              <a:r>
                <a:rPr lang="en-US" sz="1731">
                  <a:solidFill>
                    <a:srgbClr val="000000"/>
                  </a:solidFill>
                  <a:latin typeface="Arimo"/>
                </a:rPr>
                <a:t>40+</a:t>
              </a:r>
            </a:p>
          </p:txBody>
        </p:sp>
        <p:grpSp>
          <p:nvGrpSpPr>
            <p:cNvPr name="Group 16" id="16"/>
            <p:cNvGrpSpPr>
              <a:grpSpLocks noChangeAspect="true"/>
            </p:cNvGrpSpPr>
            <p:nvPr/>
          </p:nvGrpSpPr>
          <p:grpSpPr>
            <a:xfrm rot="0">
              <a:off x="554366" y="174262"/>
              <a:ext cx="7420384" cy="7420384"/>
              <a:chOff x="0" y="0"/>
              <a:chExt cx="10287000" cy="10287000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-6350"/>
                <a:ext cx="10287000" cy="12700"/>
              </a:xfrm>
              <a:custGeom>
                <a:avLst/>
                <a:gdLst/>
                <a:ahLst/>
                <a:cxnLst/>
                <a:rect r="r" b="b" t="t" l="l"/>
                <a:pathLst>
                  <a:path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2565400"/>
                <a:ext cx="10287000" cy="12700"/>
              </a:xfrm>
              <a:custGeom>
                <a:avLst/>
                <a:gdLst/>
                <a:ahLst/>
                <a:cxnLst/>
                <a:rect r="r" b="b" t="t" l="l"/>
                <a:pathLst>
                  <a:path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5137150"/>
                <a:ext cx="10287000" cy="12700"/>
              </a:xfrm>
              <a:custGeom>
                <a:avLst/>
                <a:gdLst/>
                <a:ahLst/>
                <a:cxnLst/>
                <a:rect r="r" b="b" t="t" l="l"/>
                <a:pathLst>
                  <a:path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7708900"/>
                <a:ext cx="10287000" cy="12700"/>
              </a:xfrm>
              <a:custGeom>
                <a:avLst/>
                <a:gdLst/>
                <a:ahLst/>
                <a:cxnLst/>
                <a:rect r="r" b="b" t="t" l="l"/>
                <a:pathLst>
                  <a:path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10280650"/>
                <a:ext cx="10287000" cy="12700"/>
              </a:xfrm>
              <a:custGeom>
                <a:avLst/>
                <a:gdLst/>
                <a:ahLst/>
                <a:cxnLst/>
                <a:rect r="r" b="b" t="t" l="l"/>
                <a:pathLst>
                  <a:path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60000"/>
                </a:srgbClr>
              </a:solidFill>
            </p:spPr>
          </p:sp>
        </p:grpSp>
        <p:sp>
          <p:nvSpPr>
            <p:cNvPr name="TextBox 22" id="22"/>
            <p:cNvSpPr txBox="true"/>
            <p:nvPr/>
          </p:nvSpPr>
          <p:spPr>
            <a:xfrm rot="0">
              <a:off x="0" y="-57150"/>
              <a:ext cx="407790" cy="4056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2423"/>
                </a:lnSpc>
              </a:pPr>
              <a:r>
                <a:rPr lang="en-US" sz="1731">
                  <a:solidFill>
                    <a:srgbClr val="000000"/>
                  </a:solidFill>
                  <a:latin typeface="Arimo"/>
                </a:rPr>
                <a:t>40 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0">
              <a:off x="0" y="1797946"/>
              <a:ext cx="407790" cy="4056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2423"/>
                </a:lnSpc>
              </a:pPr>
              <a:r>
                <a:rPr lang="en-US" sz="1731">
                  <a:solidFill>
                    <a:srgbClr val="000000"/>
                  </a:solidFill>
                  <a:latin typeface="Arimo"/>
                </a:rPr>
                <a:t>30 </a:t>
              </a:r>
            </a:p>
          </p:txBody>
        </p:sp>
        <p:sp>
          <p:nvSpPr>
            <p:cNvPr name="TextBox 24" id="24"/>
            <p:cNvSpPr txBox="true"/>
            <p:nvPr/>
          </p:nvSpPr>
          <p:spPr>
            <a:xfrm rot="0">
              <a:off x="0" y="3653042"/>
              <a:ext cx="407790" cy="4056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2423"/>
                </a:lnSpc>
              </a:pPr>
              <a:r>
                <a:rPr lang="en-US" sz="1731">
                  <a:solidFill>
                    <a:srgbClr val="000000"/>
                  </a:solidFill>
                  <a:latin typeface="Arimo"/>
                </a:rPr>
                <a:t>20 </a:t>
              </a: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0" y="5508138"/>
              <a:ext cx="407790" cy="4056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2423"/>
                </a:lnSpc>
              </a:pPr>
              <a:r>
                <a:rPr lang="en-US" sz="1731">
                  <a:solidFill>
                    <a:srgbClr val="000000"/>
                  </a:solidFill>
                  <a:latin typeface="Arimo"/>
                </a:rPr>
                <a:t>10 </a:t>
              </a:r>
            </a:p>
          </p:txBody>
        </p:sp>
        <p:sp>
          <p:nvSpPr>
            <p:cNvPr name="TextBox 26" id="26"/>
            <p:cNvSpPr txBox="true"/>
            <p:nvPr/>
          </p:nvSpPr>
          <p:spPr>
            <a:xfrm rot="0">
              <a:off x="163021" y="7363234"/>
              <a:ext cx="244770" cy="4056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2423"/>
                </a:lnSpc>
              </a:pPr>
              <a:r>
                <a:rPr lang="en-US" sz="1731">
                  <a:solidFill>
                    <a:srgbClr val="000000"/>
                  </a:solidFill>
                  <a:latin typeface="Arimo"/>
                </a:rPr>
                <a:t>0 </a:t>
              </a:r>
            </a:p>
          </p:txBody>
        </p:sp>
        <p:grpSp>
          <p:nvGrpSpPr>
            <p:cNvPr name="Group 27" id="27"/>
            <p:cNvGrpSpPr>
              <a:grpSpLocks noChangeAspect="true"/>
            </p:cNvGrpSpPr>
            <p:nvPr/>
          </p:nvGrpSpPr>
          <p:grpSpPr>
            <a:xfrm rot="0">
              <a:off x="554366" y="174262"/>
              <a:ext cx="7420384" cy="7420384"/>
              <a:chOff x="0" y="0"/>
              <a:chExt cx="10287000" cy="10287000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8994775"/>
                <a:ext cx="3086100" cy="1292225"/>
              </a:xfrm>
              <a:custGeom>
                <a:avLst/>
                <a:gdLst/>
                <a:ahLst/>
                <a:cxnLst/>
                <a:rect r="r" b="b" t="t" l="l"/>
                <a:pathLst>
                  <a:path h="1292225" w="3086100">
                    <a:moveTo>
                      <a:pt x="0" y="1292225"/>
                    </a:moveTo>
                    <a:lnTo>
                      <a:pt x="0" y="246888"/>
                    </a:lnTo>
                    <a:cubicBezTo>
                      <a:pt x="0" y="181409"/>
                      <a:pt x="26011" y="118612"/>
                      <a:pt x="72312" y="72312"/>
                    </a:cubicBezTo>
                    <a:cubicBezTo>
                      <a:pt x="118612" y="26012"/>
                      <a:pt x="181409" y="0"/>
                      <a:pt x="246888" y="0"/>
                    </a:cubicBezTo>
                    <a:lnTo>
                      <a:pt x="2839212" y="0"/>
                    </a:lnTo>
                    <a:cubicBezTo>
                      <a:pt x="2904691" y="0"/>
                      <a:pt x="2967488" y="26012"/>
                      <a:pt x="3013788" y="72312"/>
                    </a:cubicBezTo>
                    <a:cubicBezTo>
                      <a:pt x="3060089" y="118612"/>
                      <a:pt x="3086100" y="181409"/>
                      <a:pt x="3086100" y="246888"/>
                    </a:cubicBezTo>
                    <a:lnTo>
                      <a:pt x="3086100" y="1292225"/>
                    </a:lnTo>
                    <a:close/>
                  </a:path>
                </a:pathLst>
              </a:custGeom>
              <a:solidFill>
                <a:srgbClr val="EF46AC"/>
              </a:solidFill>
            </p:spPr>
          </p:sp>
          <p:sp>
            <p:nvSpPr>
              <p:cNvPr name="Freeform 29" id="29"/>
              <p:cNvSpPr/>
              <p:nvPr/>
            </p:nvSpPr>
            <p:spPr>
              <a:xfrm flipH="false" flipV="false" rot="0">
                <a:off x="3598737" y="1787503"/>
                <a:ext cx="3089526" cy="8499497"/>
              </a:xfrm>
              <a:custGeom>
                <a:avLst/>
                <a:gdLst/>
                <a:ahLst/>
                <a:cxnLst/>
                <a:rect r="r" b="b" t="t" l="l"/>
                <a:pathLst>
                  <a:path h="8499497" w="3089526">
                    <a:moveTo>
                      <a:pt x="1713" y="8499497"/>
                    </a:moveTo>
                    <a:lnTo>
                      <a:pt x="1713" y="253260"/>
                    </a:lnTo>
                    <a:cubicBezTo>
                      <a:pt x="0" y="186688"/>
                      <a:pt x="25253" y="122247"/>
                      <a:pt x="71741" y="74564"/>
                    </a:cubicBezTo>
                    <a:cubicBezTo>
                      <a:pt x="118228" y="26881"/>
                      <a:pt x="182007" y="0"/>
                      <a:pt x="248601" y="22"/>
                    </a:cubicBezTo>
                    <a:lnTo>
                      <a:pt x="2840925" y="22"/>
                    </a:lnTo>
                    <a:cubicBezTo>
                      <a:pt x="2907519" y="0"/>
                      <a:pt x="2971298" y="26881"/>
                      <a:pt x="3017785" y="74564"/>
                    </a:cubicBezTo>
                    <a:cubicBezTo>
                      <a:pt x="3064273" y="122247"/>
                      <a:pt x="3089526" y="186688"/>
                      <a:pt x="3087813" y="253260"/>
                    </a:cubicBezTo>
                    <a:lnTo>
                      <a:pt x="3087813" y="8499497"/>
                    </a:lnTo>
                    <a:close/>
                  </a:path>
                </a:pathLst>
              </a:custGeom>
              <a:solidFill>
                <a:srgbClr val="EF46AC"/>
              </a:solidFill>
            </p:spPr>
          </p:sp>
          <p:sp>
            <p:nvSpPr>
              <p:cNvPr name="Freeform 30" id="30"/>
              <p:cNvSpPr/>
              <p:nvPr/>
            </p:nvSpPr>
            <p:spPr>
              <a:xfrm flipH="false" flipV="false" rot="0">
                <a:off x="7199187" y="9502753"/>
                <a:ext cx="3089526" cy="784247"/>
              </a:xfrm>
              <a:custGeom>
                <a:avLst/>
                <a:gdLst/>
                <a:ahLst/>
                <a:cxnLst/>
                <a:rect r="r" b="b" t="t" l="l"/>
                <a:pathLst>
                  <a:path h="784247" w="3089526">
                    <a:moveTo>
                      <a:pt x="1713" y="784247"/>
                    </a:moveTo>
                    <a:lnTo>
                      <a:pt x="1713" y="253260"/>
                    </a:lnTo>
                    <a:cubicBezTo>
                      <a:pt x="0" y="186688"/>
                      <a:pt x="25253" y="122247"/>
                      <a:pt x="71741" y="74564"/>
                    </a:cubicBezTo>
                    <a:cubicBezTo>
                      <a:pt x="118228" y="26881"/>
                      <a:pt x="182007" y="0"/>
                      <a:pt x="248601" y="22"/>
                    </a:cubicBezTo>
                    <a:lnTo>
                      <a:pt x="2840925" y="22"/>
                    </a:lnTo>
                    <a:cubicBezTo>
                      <a:pt x="2907519" y="0"/>
                      <a:pt x="2971298" y="26881"/>
                      <a:pt x="3017785" y="74564"/>
                    </a:cubicBezTo>
                    <a:cubicBezTo>
                      <a:pt x="3064273" y="122247"/>
                      <a:pt x="3089526" y="186688"/>
                      <a:pt x="3087813" y="253260"/>
                    </a:cubicBezTo>
                    <a:lnTo>
                      <a:pt x="3087813" y="784247"/>
                    </a:lnTo>
                    <a:close/>
                  </a:path>
                </a:pathLst>
              </a:custGeom>
              <a:solidFill>
                <a:srgbClr val="EF46AC"/>
              </a:solidFill>
            </p:spPr>
          </p:sp>
          <p:sp>
            <p:nvSpPr>
              <p:cNvPr name="Freeform 31" id="31"/>
              <p:cNvSpPr/>
              <p:nvPr/>
            </p:nvSpPr>
            <p:spPr>
              <a:xfrm flipH="false" flipV="false" rot="0">
                <a:off x="0" y="0"/>
                <a:ext cx="0" cy="0"/>
              </a:xfrm>
              <a:custGeom>
                <a:avLst/>
                <a:gdLst/>
                <a:ahLst/>
                <a:cxnLst/>
                <a:rect r="r" b="b" t="t" l="l"/>
                <a:pathLst>
                  <a:path h="0" w="0"/>
                </a:pathLst>
              </a:custGeom>
              <a:solidFill>
                <a:srgbClr val="F5B716"/>
              </a:solidFill>
            </p:spPr>
          </p:sp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0" cy="0"/>
              </a:xfrm>
              <a:custGeom>
                <a:avLst/>
                <a:gdLst/>
                <a:ahLst/>
                <a:cxnLst/>
                <a:rect r="r" b="b" t="t" l="l"/>
                <a:pathLst>
                  <a:path h="0" w="0"/>
                </a:pathLst>
              </a:custGeom>
              <a:solidFill>
                <a:srgbClr val="F5B716"/>
              </a:solidFill>
            </p:spPr>
          </p:sp>
          <p:sp>
            <p:nvSpPr>
              <p:cNvPr name="Freeform 33" id="33"/>
              <p:cNvSpPr/>
              <p:nvPr/>
            </p:nvSpPr>
            <p:spPr>
              <a:xfrm flipH="false" flipV="false" rot="0">
                <a:off x="7199187" y="9502753"/>
                <a:ext cx="3089526" cy="784247"/>
              </a:xfrm>
              <a:custGeom>
                <a:avLst/>
                <a:gdLst/>
                <a:ahLst/>
                <a:cxnLst/>
                <a:rect r="r" b="b" t="t" l="l"/>
                <a:pathLst>
                  <a:path h="784247" w="3089526">
                    <a:moveTo>
                      <a:pt x="1713" y="784247"/>
                    </a:moveTo>
                    <a:lnTo>
                      <a:pt x="1713" y="253260"/>
                    </a:lnTo>
                    <a:cubicBezTo>
                      <a:pt x="0" y="186688"/>
                      <a:pt x="25253" y="122247"/>
                      <a:pt x="71741" y="74564"/>
                    </a:cubicBezTo>
                    <a:cubicBezTo>
                      <a:pt x="118228" y="26881"/>
                      <a:pt x="182007" y="0"/>
                      <a:pt x="248601" y="22"/>
                    </a:cubicBezTo>
                    <a:lnTo>
                      <a:pt x="2840925" y="22"/>
                    </a:lnTo>
                    <a:cubicBezTo>
                      <a:pt x="2907519" y="0"/>
                      <a:pt x="2971298" y="26881"/>
                      <a:pt x="3017785" y="74564"/>
                    </a:cubicBezTo>
                    <a:cubicBezTo>
                      <a:pt x="3064273" y="122247"/>
                      <a:pt x="3089526" y="186688"/>
                      <a:pt x="3087813" y="253260"/>
                    </a:cubicBezTo>
                    <a:lnTo>
                      <a:pt x="3087813" y="784247"/>
                    </a:lnTo>
                    <a:close/>
                  </a:path>
                </a:pathLst>
              </a:custGeom>
              <a:solidFill>
                <a:srgbClr val="F5B716"/>
              </a:solidFill>
            </p:spPr>
          </p:sp>
          <p:sp>
            <p:nvSpPr>
              <p:cNvPr name="Freeform 34" id="34"/>
              <p:cNvSpPr/>
              <p:nvPr/>
            </p:nvSpPr>
            <p:spPr>
              <a:xfrm flipH="false" flipV="false" rot="0">
                <a:off x="0" y="8994775"/>
                <a:ext cx="3086100" cy="1292225"/>
              </a:xfrm>
              <a:custGeom>
                <a:avLst/>
                <a:gdLst/>
                <a:ahLst/>
                <a:cxnLst/>
                <a:rect r="r" b="b" t="t" l="l"/>
                <a:pathLst>
                  <a:path h="1292225" w="3086100">
                    <a:moveTo>
                      <a:pt x="0" y="1292225"/>
                    </a:moveTo>
                    <a:lnTo>
                      <a:pt x="0" y="246888"/>
                    </a:lnTo>
                    <a:cubicBezTo>
                      <a:pt x="0" y="181409"/>
                      <a:pt x="26011" y="118612"/>
                      <a:pt x="72312" y="72312"/>
                    </a:cubicBezTo>
                    <a:cubicBezTo>
                      <a:pt x="118612" y="26012"/>
                      <a:pt x="181409" y="0"/>
                      <a:pt x="246888" y="0"/>
                    </a:cubicBezTo>
                    <a:lnTo>
                      <a:pt x="2839212" y="0"/>
                    </a:lnTo>
                    <a:cubicBezTo>
                      <a:pt x="2904691" y="0"/>
                      <a:pt x="2967488" y="26012"/>
                      <a:pt x="3013788" y="72312"/>
                    </a:cubicBezTo>
                    <a:cubicBezTo>
                      <a:pt x="3060089" y="118612"/>
                      <a:pt x="3086100" y="181409"/>
                      <a:pt x="3086100" y="246888"/>
                    </a:cubicBezTo>
                    <a:lnTo>
                      <a:pt x="3086100" y="1292225"/>
                    </a:lnTo>
                    <a:close/>
                  </a:path>
                </a:pathLst>
              </a:custGeom>
              <a:solidFill>
                <a:srgbClr val="04DAE4"/>
              </a:solidFill>
            </p:spPr>
          </p:sp>
          <p:sp>
            <p:nvSpPr>
              <p:cNvPr name="Freeform 35" id="35"/>
              <p:cNvSpPr/>
              <p:nvPr/>
            </p:nvSpPr>
            <p:spPr>
              <a:xfrm flipH="false" flipV="false" rot="0">
                <a:off x="3600450" y="10287000"/>
                <a:ext cx="3086100" cy="0"/>
              </a:xfrm>
              <a:custGeom>
                <a:avLst/>
                <a:gdLst/>
                <a:ahLst/>
                <a:cxnLst/>
                <a:rect r="r" b="b" t="t" l="l"/>
                <a:pathLst>
                  <a:path h="0" w="3086100">
                    <a:moveTo>
                      <a:pt x="0" y="0"/>
                    </a:moveTo>
                    <a:lnTo>
                      <a:pt x="3086100" y="0"/>
                    </a:lnTo>
                    <a:lnTo>
                      <a:pt x="30861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4DAE4"/>
              </a:solidFill>
            </p:spPr>
          </p:sp>
          <p:sp>
            <p:nvSpPr>
              <p:cNvPr name="Freeform 36" id="36"/>
              <p:cNvSpPr/>
              <p:nvPr/>
            </p:nvSpPr>
            <p:spPr>
              <a:xfrm flipH="false" flipV="false" rot="0">
                <a:off x="7200900" y="10287000"/>
                <a:ext cx="3086100" cy="0"/>
              </a:xfrm>
              <a:custGeom>
                <a:avLst/>
                <a:gdLst/>
                <a:ahLst/>
                <a:cxnLst/>
                <a:rect r="r" b="b" t="t" l="l"/>
                <a:pathLst>
                  <a:path h="0" w="3086100">
                    <a:moveTo>
                      <a:pt x="0" y="0"/>
                    </a:moveTo>
                    <a:lnTo>
                      <a:pt x="3086100" y="0"/>
                    </a:lnTo>
                    <a:lnTo>
                      <a:pt x="30861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4DAE4"/>
              </a:solidFill>
            </p:spPr>
          </p:sp>
        </p:grpSp>
      </p:grpSp>
      <p:sp>
        <p:nvSpPr>
          <p:cNvPr name="TextBox 37" id="37"/>
          <p:cNvSpPr txBox="true"/>
          <p:nvPr/>
        </p:nvSpPr>
        <p:spPr>
          <a:xfrm rot="0">
            <a:off x="521531" y="2153349"/>
            <a:ext cx="6443588" cy="509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 spc="775" u="sng">
                <a:solidFill>
                  <a:srgbClr val="000000"/>
                </a:solidFill>
                <a:latin typeface="Bodoni FLF"/>
              </a:rPr>
              <a:t>Household Annual income  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2298616" y="2153349"/>
            <a:ext cx="2820219" cy="509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 spc="775" u="sng">
                <a:solidFill>
                  <a:srgbClr val="000000"/>
                </a:solidFill>
                <a:latin typeface="Bodoni FLF"/>
              </a:rPr>
              <a:t>Age Group  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566688">
            <a:off x="510362" y="4246815"/>
            <a:ext cx="4830523" cy="5657850"/>
            <a:chOff x="0" y="0"/>
            <a:chExt cx="4597400" cy="5384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350520" y="69850"/>
              <a:ext cx="4161790" cy="4737100"/>
            </a:xfrm>
            <a:custGeom>
              <a:avLst/>
              <a:gdLst/>
              <a:ahLst/>
              <a:cxnLst/>
              <a:rect r="r" b="b" t="t" l="l"/>
              <a:pathLst>
                <a:path h="4737100" w="4161790">
                  <a:moveTo>
                    <a:pt x="4149090" y="327660"/>
                  </a:moveTo>
                  <a:lnTo>
                    <a:pt x="398780" y="1270"/>
                  </a:lnTo>
                  <a:cubicBezTo>
                    <a:pt x="391160" y="0"/>
                    <a:pt x="384810" y="6350"/>
                    <a:pt x="383540" y="13970"/>
                  </a:cubicBezTo>
                  <a:lnTo>
                    <a:pt x="1270" y="4395470"/>
                  </a:lnTo>
                  <a:cubicBezTo>
                    <a:pt x="0" y="4403090"/>
                    <a:pt x="6350" y="4409440"/>
                    <a:pt x="13970" y="4409440"/>
                  </a:cubicBezTo>
                  <a:lnTo>
                    <a:pt x="3764280" y="4735830"/>
                  </a:lnTo>
                  <a:cubicBezTo>
                    <a:pt x="3771900" y="4737100"/>
                    <a:pt x="3778250" y="4730750"/>
                    <a:pt x="3779520" y="4723130"/>
                  </a:cubicBezTo>
                  <a:lnTo>
                    <a:pt x="4161790" y="341630"/>
                  </a:lnTo>
                  <a:cubicBezTo>
                    <a:pt x="4161790" y="335280"/>
                    <a:pt x="4156710" y="328930"/>
                    <a:pt x="4149090" y="327660"/>
                  </a:cubicBezTo>
                  <a:close/>
                  <a:moveTo>
                    <a:pt x="3934460" y="529590"/>
                  </a:moveTo>
                  <a:lnTo>
                    <a:pt x="3652520" y="3763010"/>
                  </a:lnTo>
                  <a:cubicBezTo>
                    <a:pt x="3651250" y="3770630"/>
                    <a:pt x="3644900" y="3775710"/>
                    <a:pt x="3638550" y="3775710"/>
                  </a:cubicBezTo>
                  <a:lnTo>
                    <a:pt x="269240" y="3482340"/>
                  </a:lnTo>
                  <a:cubicBezTo>
                    <a:pt x="261620" y="3481070"/>
                    <a:pt x="256540" y="3474720"/>
                    <a:pt x="256540" y="3468370"/>
                  </a:cubicBezTo>
                  <a:lnTo>
                    <a:pt x="538480" y="233680"/>
                  </a:lnTo>
                  <a:cubicBezTo>
                    <a:pt x="539750" y="226060"/>
                    <a:pt x="546100" y="220980"/>
                    <a:pt x="553720" y="220980"/>
                  </a:cubicBezTo>
                  <a:lnTo>
                    <a:pt x="3921760" y="514350"/>
                  </a:lnTo>
                  <a:cubicBezTo>
                    <a:pt x="3929380" y="515620"/>
                    <a:pt x="3934460" y="521970"/>
                    <a:pt x="3934460" y="52959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605790" y="289560"/>
              <a:ext cx="3679190" cy="3557270"/>
            </a:xfrm>
            <a:custGeom>
              <a:avLst/>
              <a:gdLst/>
              <a:ahLst/>
              <a:cxnLst/>
              <a:rect r="r" b="b" t="t" l="l"/>
              <a:pathLst>
                <a:path h="3557270" w="3679190">
                  <a:moveTo>
                    <a:pt x="3666490" y="294640"/>
                  </a:moveTo>
                  <a:lnTo>
                    <a:pt x="297180" y="1270"/>
                  </a:lnTo>
                  <a:cubicBezTo>
                    <a:pt x="289560" y="0"/>
                    <a:pt x="283210" y="6350"/>
                    <a:pt x="281940" y="13970"/>
                  </a:cubicBezTo>
                  <a:lnTo>
                    <a:pt x="1270" y="3247390"/>
                  </a:lnTo>
                  <a:cubicBezTo>
                    <a:pt x="0" y="3255010"/>
                    <a:pt x="6350" y="3261360"/>
                    <a:pt x="13970" y="3262630"/>
                  </a:cubicBezTo>
                  <a:lnTo>
                    <a:pt x="3382010" y="3556000"/>
                  </a:lnTo>
                  <a:cubicBezTo>
                    <a:pt x="3389630" y="3557270"/>
                    <a:pt x="3395980" y="3550920"/>
                    <a:pt x="3397250" y="3543300"/>
                  </a:cubicBezTo>
                  <a:lnTo>
                    <a:pt x="3679190" y="309880"/>
                  </a:lnTo>
                  <a:cubicBezTo>
                    <a:pt x="3679190" y="302260"/>
                    <a:pt x="3674110" y="295910"/>
                    <a:pt x="3666490" y="294640"/>
                  </a:cubicBezTo>
                  <a:close/>
                </a:path>
              </a:pathLst>
            </a:custGeom>
            <a:solidFill>
              <a:srgbClr val="050707"/>
            </a:solidFill>
            <a:ln w="12700">
              <a:solidFill>
                <a:srgbClr val="000000"/>
              </a:solidFill>
            </a:ln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877570" y="289560"/>
              <a:ext cx="3407410" cy="3554730"/>
            </a:xfrm>
            <a:custGeom>
              <a:avLst/>
              <a:gdLst/>
              <a:ahLst/>
              <a:cxnLst/>
              <a:rect r="r" b="b" t="t" l="l"/>
              <a:pathLst>
                <a:path h="3554730" w="3407410">
                  <a:moveTo>
                    <a:pt x="3407410" y="304800"/>
                  </a:moveTo>
                  <a:cubicBezTo>
                    <a:pt x="3407410" y="304800"/>
                    <a:pt x="3406140" y="297180"/>
                    <a:pt x="3395980" y="294640"/>
                  </a:cubicBezTo>
                  <a:lnTo>
                    <a:pt x="3394710" y="294640"/>
                  </a:lnTo>
                  <a:lnTo>
                    <a:pt x="3383280" y="293370"/>
                  </a:lnTo>
                  <a:lnTo>
                    <a:pt x="15240" y="0"/>
                  </a:lnTo>
                  <a:cubicBezTo>
                    <a:pt x="8890" y="0"/>
                    <a:pt x="1270" y="1270"/>
                    <a:pt x="0" y="8890"/>
                  </a:cubicBezTo>
                  <a:lnTo>
                    <a:pt x="1270" y="15240"/>
                  </a:lnTo>
                  <a:cubicBezTo>
                    <a:pt x="3810" y="12700"/>
                    <a:pt x="8890" y="10160"/>
                    <a:pt x="13970" y="10160"/>
                  </a:cubicBezTo>
                  <a:lnTo>
                    <a:pt x="3393440" y="304800"/>
                  </a:lnTo>
                  <a:lnTo>
                    <a:pt x="3398520" y="304800"/>
                  </a:lnTo>
                  <a:lnTo>
                    <a:pt x="3116580" y="3543300"/>
                  </a:lnTo>
                  <a:cubicBezTo>
                    <a:pt x="3116580" y="3548380"/>
                    <a:pt x="3114040" y="3552190"/>
                    <a:pt x="3110230" y="3554730"/>
                  </a:cubicBezTo>
                  <a:lnTo>
                    <a:pt x="3114040" y="3554730"/>
                  </a:lnTo>
                  <a:cubicBezTo>
                    <a:pt x="3120390" y="3554730"/>
                    <a:pt x="3126740" y="3550920"/>
                    <a:pt x="3126740" y="3544570"/>
                  </a:cubicBezTo>
                  <a:lnTo>
                    <a:pt x="3407410" y="30480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353060" y="4452620"/>
              <a:ext cx="3789680" cy="356870"/>
            </a:xfrm>
            <a:custGeom>
              <a:avLst/>
              <a:gdLst/>
              <a:ahLst/>
              <a:cxnLst/>
              <a:rect r="r" b="b" t="t" l="l"/>
              <a:pathLst>
                <a:path h="356870" w="3789680">
                  <a:moveTo>
                    <a:pt x="15240" y="15240"/>
                  </a:moveTo>
                  <a:cubicBezTo>
                    <a:pt x="7620" y="13970"/>
                    <a:pt x="2540" y="7620"/>
                    <a:pt x="2540" y="0"/>
                  </a:cubicBezTo>
                  <a:lnTo>
                    <a:pt x="1270" y="13970"/>
                  </a:lnTo>
                  <a:cubicBezTo>
                    <a:pt x="0" y="21590"/>
                    <a:pt x="6350" y="27940"/>
                    <a:pt x="13970" y="29210"/>
                  </a:cubicBezTo>
                  <a:lnTo>
                    <a:pt x="3780790" y="356870"/>
                  </a:lnTo>
                  <a:cubicBezTo>
                    <a:pt x="3784600" y="356870"/>
                    <a:pt x="3787140" y="355600"/>
                    <a:pt x="3789680" y="354330"/>
                  </a:cubicBezTo>
                  <a:lnTo>
                    <a:pt x="3775710" y="342900"/>
                  </a:lnTo>
                  <a:lnTo>
                    <a:pt x="15240" y="1524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353060" y="74930"/>
              <a:ext cx="396240" cy="4408170"/>
            </a:xfrm>
            <a:custGeom>
              <a:avLst/>
              <a:gdLst/>
              <a:ahLst/>
              <a:cxnLst/>
              <a:rect r="r" b="b" t="t" l="l"/>
              <a:pathLst>
                <a:path h="4408170" w="396240">
                  <a:moveTo>
                    <a:pt x="13970" y="4392930"/>
                  </a:moveTo>
                  <a:lnTo>
                    <a:pt x="396240" y="8890"/>
                  </a:lnTo>
                  <a:lnTo>
                    <a:pt x="387350" y="0"/>
                  </a:lnTo>
                  <a:cubicBezTo>
                    <a:pt x="384810" y="1270"/>
                    <a:pt x="383540" y="5080"/>
                    <a:pt x="382270" y="8890"/>
                  </a:cubicBezTo>
                  <a:lnTo>
                    <a:pt x="1270" y="4391660"/>
                  </a:lnTo>
                  <a:cubicBezTo>
                    <a:pt x="0" y="4399280"/>
                    <a:pt x="6350" y="4405630"/>
                    <a:pt x="13970" y="4406900"/>
                  </a:cubicBezTo>
                  <a:lnTo>
                    <a:pt x="27940" y="4408170"/>
                  </a:lnTo>
                  <a:cubicBezTo>
                    <a:pt x="19050" y="4406900"/>
                    <a:pt x="13970" y="4400550"/>
                    <a:pt x="13970" y="4392930"/>
                  </a:cubicBez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591820" y="292100"/>
              <a:ext cx="297180" cy="3260090"/>
            </a:xfrm>
            <a:custGeom>
              <a:avLst/>
              <a:gdLst/>
              <a:ahLst/>
              <a:cxnLst/>
              <a:rect r="r" b="b" t="t" l="l"/>
              <a:pathLst>
                <a:path h="3260090" w="297180">
                  <a:moveTo>
                    <a:pt x="15240" y="3244850"/>
                  </a:moveTo>
                  <a:lnTo>
                    <a:pt x="297180" y="11430"/>
                  </a:lnTo>
                  <a:lnTo>
                    <a:pt x="297180" y="8890"/>
                  </a:lnTo>
                  <a:lnTo>
                    <a:pt x="288290" y="0"/>
                  </a:lnTo>
                  <a:cubicBezTo>
                    <a:pt x="285750" y="2540"/>
                    <a:pt x="283210" y="5080"/>
                    <a:pt x="283210" y="10160"/>
                  </a:cubicBezTo>
                  <a:lnTo>
                    <a:pt x="1270" y="3243580"/>
                  </a:lnTo>
                  <a:cubicBezTo>
                    <a:pt x="0" y="3251200"/>
                    <a:pt x="6350" y="3257550"/>
                    <a:pt x="13970" y="3258820"/>
                  </a:cubicBezTo>
                  <a:lnTo>
                    <a:pt x="27940" y="3260090"/>
                  </a:lnTo>
                  <a:cubicBezTo>
                    <a:pt x="20320" y="3258820"/>
                    <a:pt x="13970" y="3252470"/>
                    <a:pt x="15240" y="32448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0" cy="0"/>
            </a:xfrm>
            <a:custGeom>
              <a:avLst/>
              <a:gdLst/>
              <a:ahLst/>
              <a:cxnLst/>
              <a:rect r="r" b="b" t="t" l="l"/>
              <a:pathLst>
                <a:path h="0" w="0"/>
              </a:pathLst>
            </a:custGeom>
            <a:solidFill>
              <a:srgbClr val="FFFFFF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593090" y="3526790"/>
              <a:ext cx="3404870" cy="322580"/>
            </a:xfrm>
            <a:custGeom>
              <a:avLst/>
              <a:gdLst/>
              <a:ahLst/>
              <a:cxnLst/>
              <a:rect r="r" b="b" t="t" l="l"/>
              <a:pathLst>
                <a:path h="322580" w="3404870">
                  <a:moveTo>
                    <a:pt x="3399790" y="308610"/>
                  </a:moveTo>
                  <a:lnTo>
                    <a:pt x="3395980" y="308610"/>
                  </a:lnTo>
                  <a:lnTo>
                    <a:pt x="15240" y="13970"/>
                  </a:lnTo>
                  <a:cubicBezTo>
                    <a:pt x="7620" y="12700"/>
                    <a:pt x="2540" y="6350"/>
                    <a:pt x="2540" y="0"/>
                  </a:cubicBezTo>
                  <a:lnTo>
                    <a:pt x="1270" y="13970"/>
                  </a:lnTo>
                  <a:cubicBezTo>
                    <a:pt x="0" y="21590"/>
                    <a:pt x="6350" y="27940"/>
                    <a:pt x="13970" y="29210"/>
                  </a:cubicBezTo>
                  <a:lnTo>
                    <a:pt x="3394710" y="322580"/>
                  </a:lnTo>
                  <a:cubicBezTo>
                    <a:pt x="3398520" y="322580"/>
                    <a:pt x="3402330" y="321310"/>
                    <a:pt x="3404870" y="318770"/>
                  </a:cubicBezTo>
                  <a:lnTo>
                    <a:pt x="3399790" y="30861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749300" y="80010"/>
              <a:ext cx="1270" cy="3810"/>
            </a:xfrm>
            <a:custGeom>
              <a:avLst/>
              <a:gdLst/>
              <a:ahLst/>
              <a:cxnLst/>
              <a:rect r="r" b="b" t="t" l="l"/>
              <a:pathLst>
                <a:path h="3810" w="1270">
                  <a:moveTo>
                    <a:pt x="0" y="3810"/>
                  </a:moveTo>
                  <a:lnTo>
                    <a:pt x="1270" y="0"/>
                  </a:lnTo>
                  <a:cubicBezTo>
                    <a:pt x="0" y="1270"/>
                    <a:pt x="0" y="2540"/>
                    <a:pt x="0" y="381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741680" y="71120"/>
              <a:ext cx="3789680" cy="355600"/>
            </a:xfrm>
            <a:custGeom>
              <a:avLst/>
              <a:gdLst/>
              <a:ahLst/>
              <a:cxnLst/>
              <a:rect r="r" b="b" t="t" l="l"/>
              <a:pathLst>
                <a:path h="355600" w="3789680">
                  <a:moveTo>
                    <a:pt x="3776980" y="327660"/>
                  </a:moveTo>
                  <a:lnTo>
                    <a:pt x="22860" y="1270"/>
                  </a:lnTo>
                  <a:lnTo>
                    <a:pt x="10160" y="0"/>
                  </a:lnTo>
                  <a:cubicBezTo>
                    <a:pt x="6350" y="0"/>
                    <a:pt x="2540" y="1270"/>
                    <a:pt x="0" y="3810"/>
                  </a:cubicBezTo>
                  <a:lnTo>
                    <a:pt x="7620" y="12700"/>
                  </a:lnTo>
                  <a:lnTo>
                    <a:pt x="8890" y="12700"/>
                  </a:lnTo>
                  <a:lnTo>
                    <a:pt x="3775710" y="340360"/>
                  </a:lnTo>
                  <a:cubicBezTo>
                    <a:pt x="3783330" y="341630"/>
                    <a:pt x="3788410" y="347980"/>
                    <a:pt x="3788410" y="355600"/>
                  </a:cubicBezTo>
                  <a:lnTo>
                    <a:pt x="3789680" y="341630"/>
                  </a:lnTo>
                  <a:cubicBezTo>
                    <a:pt x="3789680" y="335280"/>
                    <a:pt x="3784600" y="328930"/>
                    <a:pt x="3776980" y="3276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4130040" y="408940"/>
              <a:ext cx="400050" cy="4396740"/>
            </a:xfrm>
            <a:custGeom>
              <a:avLst/>
              <a:gdLst/>
              <a:ahLst/>
              <a:cxnLst/>
              <a:rect r="r" b="b" t="t" l="l"/>
              <a:pathLst>
                <a:path h="4396740" w="400050">
                  <a:moveTo>
                    <a:pt x="19050" y="4387850"/>
                  </a:moveTo>
                  <a:lnTo>
                    <a:pt x="400050" y="13970"/>
                  </a:lnTo>
                  <a:cubicBezTo>
                    <a:pt x="400050" y="13970"/>
                    <a:pt x="392430" y="5080"/>
                    <a:pt x="389890" y="2540"/>
                  </a:cubicBezTo>
                  <a:cubicBezTo>
                    <a:pt x="389890" y="2540"/>
                    <a:pt x="387350" y="0"/>
                    <a:pt x="382270" y="0"/>
                  </a:cubicBezTo>
                  <a:lnTo>
                    <a:pt x="0" y="4385310"/>
                  </a:lnTo>
                  <a:lnTo>
                    <a:pt x="13970" y="4396740"/>
                  </a:lnTo>
                  <a:cubicBezTo>
                    <a:pt x="16510" y="4395470"/>
                    <a:pt x="19050" y="4391660"/>
                    <a:pt x="19050" y="43878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78740" y="900430"/>
              <a:ext cx="3792220" cy="4425950"/>
            </a:xfrm>
            <a:custGeom>
              <a:avLst/>
              <a:gdLst/>
              <a:ahLst/>
              <a:cxnLst/>
              <a:rect r="r" b="b" t="t" l="l"/>
              <a:pathLst>
                <a:path h="4425950" w="3792220">
                  <a:moveTo>
                    <a:pt x="377825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4411980"/>
                  </a:lnTo>
                  <a:cubicBezTo>
                    <a:pt x="0" y="4419600"/>
                    <a:pt x="6350" y="4425950"/>
                    <a:pt x="13970" y="4425950"/>
                  </a:cubicBezTo>
                  <a:lnTo>
                    <a:pt x="3778250" y="4425950"/>
                  </a:lnTo>
                  <a:cubicBezTo>
                    <a:pt x="3785870" y="4425950"/>
                    <a:pt x="3792220" y="4419600"/>
                    <a:pt x="3792220" y="4411980"/>
                  </a:cubicBezTo>
                  <a:lnTo>
                    <a:pt x="3792220" y="12700"/>
                  </a:lnTo>
                  <a:cubicBezTo>
                    <a:pt x="3792220" y="5080"/>
                    <a:pt x="3785870" y="0"/>
                    <a:pt x="3778250" y="0"/>
                  </a:cubicBezTo>
                  <a:close/>
                  <a:moveTo>
                    <a:pt x="3582670" y="218440"/>
                  </a:moveTo>
                  <a:lnTo>
                    <a:pt x="3582670" y="3464560"/>
                  </a:lnTo>
                  <a:cubicBezTo>
                    <a:pt x="3582670" y="3472180"/>
                    <a:pt x="3576320" y="3478530"/>
                    <a:pt x="3568700" y="3478530"/>
                  </a:cubicBezTo>
                  <a:lnTo>
                    <a:pt x="186690" y="3478530"/>
                  </a:lnTo>
                  <a:cubicBezTo>
                    <a:pt x="179070" y="3478530"/>
                    <a:pt x="172720" y="3472180"/>
                    <a:pt x="172720" y="3464560"/>
                  </a:cubicBezTo>
                  <a:lnTo>
                    <a:pt x="172720" y="218440"/>
                  </a:lnTo>
                  <a:cubicBezTo>
                    <a:pt x="172720" y="210820"/>
                    <a:pt x="179070" y="204470"/>
                    <a:pt x="186690" y="204470"/>
                  </a:cubicBezTo>
                  <a:lnTo>
                    <a:pt x="3568700" y="204470"/>
                  </a:lnTo>
                  <a:cubicBezTo>
                    <a:pt x="3576320" y="204470"/>
                    <a:pt x="3582670" y="210820"/>
                    <a:pt x="3582670" y="21844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251460" y="1104900"/>
              <a:ext cx="3409950" cy="3274060"/>
            </a:xfrm>
            <a:custGeom>
              <a:avLst/>
              <a:gdLst/>
              <a:ahLst/>
              <a:cxnLst/>
              <a:rect r="r" b="b" t="t" l="l"/>
              <a:pathLst>
                <a:path h="3274060" w="3409950">
                  <a:moveTo>
                    <a:pt x="339598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3260090"/>
                  </a:lnTo>
                  <a:cubicBezTo>
                    <a:pt x="0" y="3267710"/>
                    <a:pt x="6350" y="3274060"/>
                    <a:pt x="13970" y="3274060"/>
                  </a:cubicBezTo>
                  <a:lnTo>
                    <a:pt x="3395980" y="3274060"/>
                  </a:lnTo>
                  <a:cubicBezTo>
                    <a:pt x="3403600" y="3274060"/>
                    <a:pt x="3409950" y="3267710"/>
                    <a:pt x="3409950" y="3260090"/>
                  </a:cubicBezTo>
                  <a:lnTo>
                    <a:pt x="3409950" y="13970"/>
                  </a:lnTo>
                  <a:cubicBezTo>
                    <a:pt x="3409950" y="6350"/>
                    <a:pt x="3403600" y="0"/>
                    <a:pt x="3395980" y="0"/>
                  </a:cubicBezTo>
                  <a:close/>
                </a:path>
              </a:pathLst>
            </a:custGeom>
            <a:blipFill>
              <a:blip r:embed="rId2"/>
              <a:stretch>
                <a:fillRect l="-14009" t="0" r="-14009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240030" y="1106170"/>
              <a:ext cx="3421380" cy="3274060"/>
            </a:xfrm>
            <a:custGeom>
              <a:avLst/>
              <a:gdLst/>
              <a:ahLst/>
              <a:cxnLst/>
              <a:rect r="r" b="b" t="t" l="l"/>
              <a:pathLst>
                <a:path h="3274060" w="3421380">
                  <a:moveTo>
                    <a:pt x="3421380" y="8890"/>
                  </a:moveTo>
                  <a:cubicBezTo>
                    <a:pt x="3421380" y="8890"/>
                    <a:pt x="3418840" y="1270"/>
                    <a:pt x="3408680" y="0"/>
                  </a:cubicBezTo>
                  <a:lnTo>
                    <a:pt x="13970" y="0"/>
                  </a:lnTo>
                  <a:cubicBezTo>
                    <a:pt x="7620" y="0"/>
                    <a:pt x="0" y="2540"/>
                    <a:pt x="0" y="10160"/>
                  </a:cubicBezTo>
                  <a:lnTo>
                    <a:pt x="2540" y="16510"/>
                  </a:lnTo>
                  <a:cubicBezTo>
                    <a:pt x="5080" y="12700"/>
                    <a:pt x="10160" y="11430"/>
                    <a:pt x="13970" y="11430"/>
                  </a:cubicBezTo>
                  <a:lnTo>
                    <a:pt x="3411220" y="11430"/>
                  </a:lnTo>
                  <a:lnTo>
                    <a:pt x="3411220" y="3262630"/>
                  </a:lnTo>
                  <a:cubicBezTo>
                    <a:pt x="3411220" y="3267710"/>
                    <a:pt x="3408680" y="3271520"/>
                    <a:pt x="3406140" y="3274060"/>
                  </a:cubicBezTo>
                  <a:lnTo>
                    <a:pt x="3409950" y="3274060"/>
                  </a:lnTo>
                  <a:cubicBezTo>
                    <a:pt x="3416300" y="3274060"/>
                    <a:pt x="3421380" y="3268980"/>
                    <a:pt x="3421380" y="3262630"/>
                  </a:cubicBezTo>
                  <a:lnTo>
                    <a:pt x="3421380" y="889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81280" y="5299710"/>
              <a:ext cx="3804920" cy="27940"/>
            </a:xfrm>
            <a:custGeom>
              <a:avLst/>
              <a:gdLst/>
              <a:ahLst/>
              <a:cxnLst/>
              <a:rect r="r" b="b" t="t" l="l"/>
              <a:pathLst>
                <a:path h="27940" w="3804920">
                  <a:moveTo>
                    <a:pt x="13970" y="13970"/>
                  </a:moveTo>
                  <a:cubicBezTo>
                    <a:pt x="6350" y="13970"/>
                    <a:pt x="0" y="7620"/>
                    <a:pt x="0" y="0"/>
                  </a:cubicBezTo>
                  <a:lnTo>
                    <a:pt x="0" y="13970"/>
                  </a:lnTo>
                  <a:cubicBezTo>
                    <a:pt x="0" y="21590"/>
                    <a:pt x="6350" y="27940"/>
                    <a:pt x="13970" y="27940"/>
                  </a:cubicBezTo>
                  <a:lnTo>
                    <a:pt x="3796030" y="27940"/>
                  </a:lnTo>
                  <a:cubicBezTo>
                    <a:pt x="3799840" y="27940"/>
                    <a:pt x="3802380" y="26670"/>
                    <a:pt x="3804920" y="24130"/>
                  </a:cubicBezTo>
                  <a:lnTo>
                    <a:pt x="3790950" y="13970"/>
                  </a:lnTo>
                  <a:lnTo>
                    <a:pt x="13970" y="1397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81280" y="904240"/>
              <a:ext cx="27940" cy="4422140"/>
            </a:xfrm>
            <a:custGeom>
              <a:avLst/>
              <a:gdLst/>
              <a:ahLst/>
              <a:cxnLst/>
              <a:rect r="r" b="b" t="t" l="l"/>
              <a:pathLst>
                <a:path h="4422140" w="27940">
                  <a:moveTo>
                    <a:pt x="12700" y="4409440"/>
                  </a:moveTo>
                  <a:lnTo>
                    <a:pt x="12700" y="8890"/>
                  </a:lnTo>
                  <a:lnTo>
                    <a:pt x="3810" y="0"/>
                  </a:lnTo>
                  <a:cubicBezTo>
                    <a:pt x="1270" y="2540"/>
                    <a:pt x="0" y="5080"/>
                    <a:pt x="0" y="8890"/>
                  </a:cubicBezTo>
                  <a:lnTo>
                    <a:pt x="0" y="4408170"/>
                  </a:lnTo>
                  <a:cubicBezTo>
                    <a:pt x="0" y="4415790"/>
                    <a:pt x="6350" y="4422140"/>
                    <a:pt x="13970" y="4422140"/>
                  </a:cubicBezTo>
                  <a:lnTo>
                    <a:pt x="27940" y="4422140"/>
                  </a:lnTo>
                  <a:cubicBezTo>
                    <a:pt x="19050" y="4422140"/>
                    <a:pt x="12700" y="4415790"/>
                    <a:pt x="12700" y="4409440"/>
                  </a:cubicBez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238760" y="1108710"/>
              <a:ext cx="27940" cy="3270250"/>
            </a:xfrm>
            <a:custGeom>
              <a:avLst/>
              <a:gdLst/>
              <a:ahLst/>
              <a:cxnLst/>
              <a:rect r="r" b="b" t="t" l="l"/>
              <a:pathLst>
                <a:path h="3270250" w="27940">
                  <a:moveTo>
                    <a:pt x="12700" y="3256280"/>
                  </a:moveTo>
                  <a:lnTo>
                    <a:pt x="12700" y="7620"/>
                  </a:lnTo>
                  <a:lnTo>
                    <a:pt x="3810" y="0"/>
                  </a:lnTo>
                  <a:cubicBezTo>
                    <a:pt x="1270" y="2540"/>
                    <a:pt x="0" y="6350"/>
                    <a:pt x="0" y="10160"/>
                  </a:cubicBezTo>
                  <a:lnTo>
                    <a:pt x="0" y="3256280"/>
                  </a:lnTo>
                  <a:cubicBezTo>
                    <a:pt x="0" y="3263900"/>
                    <a:pt x="6350" y="3270250"/>
                    <a:pt x="13970" y="3270250"/>
                  </a:cubicBezTo>
                  <a:lnTo>
                    <a:pt x="27940" y="3270250"/>
                  </a:lnTo>
                  <a:cubicBezTo>
                    <a:pt x="19050" y="3270250"/>
                    <a:pt x="12700" y="3263900"/>
                    <a:pt x="12700" y="325628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0" cy="0"/>
            </a:xfrm>
            <a:custGeom>
              <a:avLst/>
              <a:gdLst/>
              <a:ahLst/>
              <a:cxnLst/>
              <a:rect r="r" b="b" t="t" l="l"/>
              <a:pathLst>
                <a:path h="0" w="0"/>
              </a:pathLst>
            </a:custGeom>
            <a:solidFill>
              <a:srgbClr val="FFFFFF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240030" y="4354830"/>
              <a:ext cx="3417570" cy="27940"/>
            </a:xfrm>
            <a:custGeom>
              <a:avLst/>
              <a:gdLst/>
              <a:ahLst/>
              <a:cxnLst/>
              <a:rect r="r" b="b" t="t" l="l"/>
              <a:pathLst>
                <a:path h="27940" w="3417570">
                  <a:moveTo>
                    <a:pt x="3411220" y="12700"/>
                  </a:moveTo>
                  <a:cubicBezTo>
                    <a:pt x="3409950" y="12700"/>
                    <a:pt x="3408680" y="13970"/>
                    <a:pt x="3407410" y="13970"/>
                  </a:cubicBezTo>
                  <a:lnTo>
                    <a:pt x="13970" y="13970"/>
                  </a:lnTo>
                  <a:cubicBezTo>
                    <a:pt x="6350" y="13970"/>
                    <a:pt x="0" y="7620"/>
                    <a:pt x="0" y="0"/>
                  </a:cubicBezTo>
                  <a:lnTo>
                    <a:pt x="0" y="13970"/>
                  </a:lnTo>
                  <a:cubicBezTo>
                    <a:pt x="0" y="21590"/>
                    <a:pt x="6350" y="27940"/>
                    <a:pt x="13970" y="27940"/>
                  </a:cubicBezTo>
                  <a:lnTo>
                    <a:pt x="3407410" y="27940"/>
                  </a:lnTo>
                  <a:cubicBezTo>
                    <a:pt x="3411220" y="27940"/>
                    <a:pt x="3415030" y="25400"/>
                    <a:pt x="3417570" y="22860"/>
                  </a:cubicBezTo>
                  <a:lnTo>
                    <a:pt x="3411220" y="127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93980" y="909320"/>
              <a:ext cx="1270" cy="3810"/>
            </a:xfrm>
            <a:custGeom>
              <a:avLst/>
              <a:gdLst/>
              <a:ahLst/>
              <a:cxnLst/>
              <a:rect r="r" b="b" t="t" l="l"/>
              <a:pathLst>
                <a:path h="3810" w="1270">
                  <a:moveTo>
                    <a:pt x="0" y="3810"/>
                  </a:moveTo>
                  <a:lnTo>
                    <a:pt x="1270" y="0"/>
                  </a:lnTo>
                  <a:cubicBezTo>
                    <a:pt x="0" y="1270"/>
                    <a:pt x="0" y="2540"/>
                    <a:pt x="0" y="381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85090" y="899160"/>
              <a:ext cx="3806190" cy="27940"/>
            </a:xfrm>
            <a:custGeom>
              <a:avLst/>
              <a:gdLst/>
              <a:ahLst/>
              <a:cxnLst/>
              <a:rect r="r" b="b" t="t" l="l"/>
              <a:pathLst>
                <a:path h="27940" w="3806190">
                  <a:moveTo>
                    <a:pt x="3790950" y="0"/>
                  </a:moveTo>
                  <a:lnTo>
                    <a:pt x="10160" y="0"/>
                  </a:lnTo>
                  <a:cubicBezTo>
                    <a:pt x="6350" y="0"/>
                    <a:pt x="2540" y="2540"/>
                    <a:pt x="0" y="5080"/>
                  </a:cubicBezTo>
                  <a:lnTo>
                    <a:pt x="8890" y="13970"/>
                  </a:lnTo>
                  <a:lnTo>
                    <a:pt x="3792220" y="13970"/>
                  </a:lnTo>
                  <a:cubicBezTo>
                    <a:pt x="3799840" y="13970"/>
                    <a:pt x="3806190" y="20320"/>
                    <a:pt x="3806190" y="27940"/>
                  </a:cubicBezTo>
                  <a:lnTo>
                    <a:pt x="3806190" y="13970"/>
                  </a:lnTo>
                  <a:cubicBezTo>
                    <a:pt x="3804920" y="6350"/>
                    <a:pt x="3798570" y="0"/>
                    <a:pt x="379095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3869690" y="910590"/>
              <a:ext cx="20320" cy="4413250"/>
            </a:xfrm>
            <a:custGeom>
              <a:avLst/>
              <a:gdLst/>
              <a:ahLst/>
              <a:cxnLst/>
              <a:rect r="r" b="b" t="t" l="l"/>
              <a:pathLst>
                <a:path h="4413250" w="20320">
                  <a:moveTo>
                    <a:pt x="20320" y="4401820"/>
                  </a:moveTo>
                  <a:lnTo>
                    <a:pt x="20320" y="12700"/>
                  </a:lnTo>
                  <a:cubicBezTo>
                    <a:pt x="20320" y="12700"/>
                    <a:pt x="11430" y="5080"/>
                    <a:pt x="8890" y="2540"/>
                  </a:cubicBezTo>
                  <a:cubicBezTo>
                    <a:pt x="8890" y="2540"/>
                    <a:pt x="6350" y="0"/>
                    <a:pt x="0" y="0"/>
                  </a:cubicBezTo>
                  <a:lnTo>
                    <a:pt x="0" y="4403090"/>
                  </a:lnTo>
                  <a:lnTo>
                    <a:pt x="15240" y="4413250"/>
                  </a:lnTo>
                  <a:cubicBezTo>
                    <a:pt x="19050" y="4410710"/>
                    <a:pt x="20320" y="4406900"/>
                    <a:pt x="20320" y="440182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25" id="25"/>
          <p:cNvGrpSpPr>
            <a:grpSpLocks noChangeAspect="true"/>
          </p:cNvGrpSpPr>
          <p:nvPr/>
        </p:nvGrpSpPr>
        <p:grpSpPr>
          <a:xfrm rot="-770015">
            <a:off x="13289440" y="4378136"/>
            <a:ext cx="4472619" cy="5238648"/>
            <a:chOff x="0" y="0"/>
            <a:chExt cx="4597400" cy="5384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350520" y="69850"/>
              <a:ext cx="4161790" cy="4737100"/>
            </a:xfrm>
            <a:custGeom>
              <a:avLst/>
              <a:gdLst/>
              <a:ahLst/>
              <a:cxnLst/>
              <a:rect r="r" b="b" t="t" l="l"/>
              <a:pathLst>
                <a:path h="4737100" w="4161790">
                  <a:moveTo>
                    <a:pt x="4149090" y="327660"/>
                  </a:moveTo>
                  <a:lnTo>
                    <a:pt x="398780" y="1270"/>
                  </a:lnTo>
                  <a:cubicBezTo>
                    <a:pt x="391160" y="0"/>
                    <a:pt x="384810" y="6350"/>
                    <a:pt x="383540" y="13970"/>
                  </a:cubicBezTo>
                  <a:lnTo>
                    <a:pt x="1270" y="4395470"/>
                  </a:lnTo>
                  <a:cubicBezTo>
                    <a:pt x="0" y="4403090"/>
                    <a:pt x="6350" y="4409440"/>
                    <a:pt x="13970" y="4409440"/>
                  </a:cubicBezTo>
                  <a:lnTo>
                    <a:pt x="3764280" y="4735830"/>
                  </a:lnTo>
                  <a:cubicBezTo>
                    <a:pt x="3771900" y="4737100"/>
                    <a:pt x="3778250" y="4730750"/>
                    <a:pt x="3779520" y="4723130"/>
                  </a:cubicBezTo>
                  <a:lnTo>
                    <a:pt x="4161790" y="341630"/>
                  </a:lnTo>
                  <a:cubicBezTo>
                    <a:pt x="4161790" y="335280"/>
                    <a:pt x="4156710" y="328930"/>
                    <a:pt x="4149090" y="327660"/>
                  </a:cubicBezTo>
                  <a:close/>
                  <a:moveTo>
                    <a:pt x="3934460" y="529590"/>
                  </a:moveTo>
                  <a:lnTo>
                    <a:pt x="3652520" y="3763010"/>
                  </a:lnTo>
                  <a:cubicBezTo>
                    <a:pt x="3651250" y="3770630"/>
                    <a:pt x="3644900" y="3775710"/>
                    <a:pt x="3638550" y="3775710"/>
                  </a:cubicBezTo>
                  <a:lnTo>
                    <a:pt x="269240" y="3482340"/>
                  </a:lnTo>
                  <a:cubicBezTo>
                    <a:pt x="261620" y="3481070"/>
                    <a:pt x="256540" y="3474720"/>
                    <a:pt x="256540" y="3468370"/>
                  </a:cubicBezTo>
                  <a:lnTo>
                    <a:pt x="538480" y="233680"/>
                  </a:lnTo>
                  <a:cubicBezTo>
                    <a:pt x="539750" y="226060"/>
                    <a:pt x="546100" y="220980"/>
                    <a:pt x="553720" y="220980"/>
                  </a:cubicBezTo>
                  <a:lnTo>
                    <a:pt x="3921760" y="514350"/>
                  </a:lnTo>
                  <a:cubicBezTo>
                    <a:pt x="3929380" y="515620"/>
                    <a:pt x="3934460" y="521970"/>
                    <a:pt x="3934460" y="52959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605790" y="289560"/>
              <a:ext cx="3679190" cy="3557270"/>
            </a:xfrm>
            <a:custGeom>
              <a:avLst/>
              <a:gdLst/>
              <a:ahLst/>
              <a:cxnLst/>
              <a:rect r="r" b="b" t="t" l="l"/>
              <a:pathLst>
                <a:path h="3557270" w="3679190">
                  <a:moveTo>
                    <a:pt x="3666490" y="294640"/>
                  </a:moveTo>
                  <a:lnTo>
                    <a:pt x="297180" y="1270"/>
                  </a:lnTo>
                  <a:cubicBezTo>
                    <a:pt x="289560" y="0"/>
                    <a:pt x="283210" y="6350"/>
                    <a:pt x="281940" y="13970"/>
                  </a:cubicBezTo>
                  <a:lnTo>
                    <a:pt x="1270" y="3247390"/>
                  </a:lnTo>
                  <a:cubicBezTo>
                    <a:pt x="0" y="3255010"/>
                    <a:pt x="6350" y="3261360"/>
                    <a:pt x="13970" y="3262630"/>
                  </a:cubicBezTo>
                  <a:lnTo>
                    <a:pt x="3382010" y="3556000"/>
                  </a:lnTo>
                  <a:cubicBezTo>
                    <a:pt x="3389630" y="3557270"/>
                    <a:pt x="3395980" y="3550920"/>
                    <a:pt x="3397250" y="3543300"/>
                  </a:cubicBezTo>
                  <a:lnTo>
                    <a:pt x="3679190" y="309880"/>
                  </a:lnTo>
                  <a:cubicBezTo>
                    <a:pt x="3679190" y="302260"/>
                    <a:pt x="3674110" y="295910"/>
                    <a:pt x="3666490" y="294640"/>
                  </a:cubicBezTo>
                  <a:close/>
                </a:path>
              </a:pathLst>
            </a:custGeom>
            <a:solidFill>
              <a:srgbClr val="050707"/>
            </a:solidFill>
            <a:ln w="12700">
              <a:solidFill>
                <a:srgbClr val="000000"/>
              </a:solidFill>
            </a:ln>
          </p:spPr>
        </p:sp>
        <p:sp>
          <p:nvSpPr>
            <p:cNvPr name="Freeform 28" id="28"/>
            <p:cNvSpPr/>
            <p:nvPr/>
          </p:nvSpPr>
          <p:spPr>
            <a:xfrm flipH="false" flipV="false" rot="0">
              <a:off x="877570" y="289560"/>
              <a:ext cx="3407410" cy="3554730"/>
            </a:xfrm>
            <a:custGeom>
              <a:avLst/>
              <a:gdLst/>
              <a:ahLst/>
              <a:cxnLst/>
              <a:rect r="r" b="b" t="t" l="l"/>
              <a:pathLst>
                <a:path h="3554730" w="3407410">
                  <a:moveTo>
                    <a:pt x="3407410" y="304800"/>
                  </a:moveTo>
                  <a:cubicBezTo>
                    <a:pt x="3407410" y="304800"/>
                    <a:pt x="3406140" y="297180"/>
                    <a:pt x="3395980" y="294640"/>
                  </a:cubicBezTo>
                  <a:lnTo>
                    <a:pt x="3394710" y="294640"/>
                  </a:lnTo>
                  <a:lnTo>
                    <a:pt x="3383280" y="293370"/>
                  </a:lnTo>
                  <a:lnTo>
                    <a:pt x="15240" y="0"/>
                  </a:lnTo>
                  <a:cubicBezTo>
                    <a:pt x="8890" y="0"/>
                    <a:pt x="1270" y="1270"/>
                    <a:pt x="0" y="8890"/>
                  </a:cubicBezTo>
                  <a:lnTo>
                    <a:pt x="1270" y="15240"/>
                  </a:lnTo>
                  <a:cubicBezTo>
                    <a:pt x="3810" y="12700"/>
                    <a:pt x="8890" y="10160"/>
                    <a:pt x="13970" y="10160"/>
                  </a:cubicBezTo>
                  <a:lnTo>
                    <a:pt x="3393440" y="304800"/>
                  </a:lnTo>
                  <a:lnTo>
                    <a:pt x="3398520" y="304800"/>
                  </a:lnTo>
                  <a:lnTo>
                    <a:pt x="3116580" y="3543300"/>
                  </a:lnTo>
                  <a:cubicBezTo>
                    <a:pt x="3116580" y="3548380"/>
                    <a:pt x="3114040" y="3552190"/>
                    <a:pt x="3110230" y="3554730"/>
                  </a:cubicBezTo>
                  <a:lnTo>
                    <a:pt x="3114040" y="3554730"/>
                  </a:lnTo>
                  <a:cubicBezTo>
                    <a:pt x="3120390" y="3554730"/>
                    <a:pt x="3126740" y="3550920"/>
                    <a:pt x="3126740" y="3544570"/>
                  </a:cubicBezTo>
                  <a:lnTo>
                    <a:pt x="3407410" y="30480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29" id="29"/>
            <p:cNvSpPr/>
            <p:nvPr/>
          </p:nvSpPr>
          <p:spPr>
            <a:xfrm flipH="false" flipV="false" rot="0">
              <a:off x="353060" y="4452620"/>
              <a:ext cx="3789680" cy="356870"/>
            </a:xfrm>
            <a:custGeom>
              <a:avLst/>
              <a:gdLst/>
              <a:ahLst/>
              <a:cxnLst/>
              <a:rect r="r" b="b" t="t" l="l"/>
              <a:pathLst>
                <a:path h="356870" w="3789680">
                  <a:moveTo>
                    <a:pt x="15240" y="15240"/>
                  </a:moveTo>
                  <a:cubicBezTo>
                    <a:pt x="7620" y="13970"/>
                    <a:pt x="2540" y="7620"/>
                    <a:pt x="2540" y="0"/>
                  </a:cubicBezTo>
                  <a:lnTo>
                    <a:pt x="1270" y="13970"/>
                  </a:lnTo>
                  <a:cubicBezTo>
                    <a:pt x="0" y="21590"/>
                    <a:pt x="6350" y="27940"/>
                    <a:pt x="13970" y="29210"/>
                  </a:cubicBezTo>
                  <a:lnTo>
                    <a:pt x="3780790" y="356870"/>
                  </a:lnTo>
                  <a:cubicBezTo>
                    <a:pt x="3784600" y="356870"/>
                    <a:pt x="3787140" y="355600"/>
                    <a:pt x="3789680" y="354330"/>
                  </a:cubicBezTo>
                  <a:lnTo>
                    <a:pt x="3775710" y="342900"/>
                  </a:lnTo>
                  <a:lnTo>
                    <a:pt x="15240" y="1524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353060" y="74930"/>
              <a:ext cx="396240" cy="4408170"/>
            </a:xfrm>
            <a:custGeom>
              <a:avLst/>
              <a:gdLst/>
              <a:ahLst/>
              <a:cxnLst/>
              <a:rect r="r" b="b" t="t" l="l"/>
              <a:pathLst>
                <a:path h="4408170" w="396240">
                  <a:moveTo>
                    <a:pt x="13970" y="4392930"/>
                  </a:moveTo>
                  <a:lnTo>
                    <a:pt x="396240" y="8890"/>
                  </a:lnTo>
                  <a:lnTo>
                    <a:pt x="387350" y="0"/>
                  </a:lnTo>
                  <a:cubicBezTo>
                    <a:pt x="384810" y="1270"/>
                    <a:pt x="383540" y="5080"/>
                    <a:pt x="382270" y="8890"/>
                  </a:cubicBezTo>
                  <a:lnTo>
                    <a:pt x="1270" y="4391660"/>
                  </a:lnTo>
                  <a:cubicBezTo>
                    <a:pt x="0" y="4399280"/>
                    <a:pt x="6350" y="4405630"/>
                    <a:pt x="13970" y="4406900"/>
                  </a:cubicBezTo>
                  <a:lnTo>
                    <a:pt x="27940" y="4408170"/>
                  </a:lnTo>
                  <a:cubicBezTo>
                    <a:pt x="19050" y="4406900"/>
                    <a:pt x="13970" y="4400550"/>
                    <a:pt x="13970" y="4392930"/>
                  </a:cubicBez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591820" y="292100"/>
              <a:ext cx="297180" cy="3260090"/>
            </a:xfrm>
            <a:custGeom>
              <a:avLst/>
              <a:gdLst/>
              <a:ahLst/>
              <a:cxnLst/>
              <a:rect r="r" b="b" t="t" l="l"/>
              <a:pathLst>
                <a:path h="3260090" w="297180">
                  <a:moveTo>
                    <a:pt x="15240" y="3244850"/>
                  </a:moveTo>
                  <a:lnTo>
                    <a:pt x="297180" y="11430"/>
                  </a:lnTo>
                  <a:lnTo>
                    <a:pt x="297180" y="8890"/>
                  </a:lnTo>
                  <a:lnTo>
                    <a:pt x="288290" y="0"/>
                  </a:lnTo>
                  <a:cubicBezTo>
                    <a:pt x="285750" y="2540"/>
                    <a:pt x="283210" y="5080"/>
                    <a:pt x="283210" y="10160"/>
                  </a:cubicBezTo>
                  <a:lnTo>
                    <a:pt x="1270" y="3243580"/>
                  </a:lnTo>
                  <a:cubicBezTo>
                    <a:pt x="0" y="3251200"/>
                    <a:pt x="6350" y="3257550"/>
                    <a:pt x="13970" y="3258820"/>
                  </a:cubicBezTo>
                  <a:lnTo>
                    <a:pt x="27940" y="3260090"/>
                  </a:lnTo>
                  <a:cubicBezTo>
                    <a:pt x="20320" y="3258820"/>
                    <a:pt x="13970" y="3252470"/>
                    <a:pt x="15240" y="32448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0" cy="0"/>
            </a:xfrm>
            <a:custGeom>
              <a:avLst/>
              <a:gdLst/>
              <a:ahLst/>
              <a:cxnLst/>
              <a:rect r="r" b="b" t="t" l="l"/>
              <a:pathLst>
                <a:path h="0" w="0"/>
              </a:pathLst>
            </a:custGeom>
            <a:solidFill>
              <a:srgbClr val="FFFFFF"/>
            </a:solidFill>
          </p:spPr>
        </p:sp>
        <p:sp>
          <p:nvSpPr>
            <p:cNvPr name="Freeform 33" id="33"/>
            <p:cNvSpPr/>
            <p:nvPr/>
          </p:nvSpPr>
          <p:spPr>
            <a:xfrm flipH="false" flipV="false" rot="0">
              <a:off x="593090" y="3526790"/>
              <a:ext cx="3404870" cy="322580"/>
            </a:xfrm>
            <a:custGeom>
              <a:avLst/>
              <a:gdLst/>
              <a:ahLst/>
              <a:cxnLst/>
              <a:rect r="r" b="b" t="t" l="l"/>
              <a:pathLst>
                <a:path h="322580" w="3404870">
                  <a:moveTo>
                    <a:pt x="3399790" y="308610"/>
                  </a:moveTo>
                  <a:lnTo>
                    <a:pt x="3395980" y="308610"/>
                  </a:lnTo>
                  <a:lnTo>
                    <a:pt x="15240" y="13970"/>
                  </a:lnTo>
                  <a:cubicBezTo>
                    <a:pt x="7620" y="12700"/>
                    <a:pt x="2540" y="6350"/>
                    <a:pt x="2540" y="0"/>
                  </a:cubicBezTo>
                  <a:lnTo>
                    <a:pt x="1270" y="13970"/>
                  </a:lnTo>
                  <a:cubicBezTo>
                    <a:pt x="0" y="21590"/>
                    <a:pt x="6350" y="27940"/>
                    <a:pt x="13970" y="29210"/>
                  </a:cubicBezTo>
                  <a:lnTo>
                    <a:pt x="3394710" y="322580"/>
                  </a:lnTo>
                  <a:cubicBezTo>
                    <a:pt x="3398520" y="322580"/>
                    <a:pt x="3402330" y="321310"/>
                    <a:pt x="3404870" y="318770"/>
                  </a:cubicBezTo>
                  <a:lnTo>
                    <a:pt x="3399790" y="30861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34" id="34"/>
            <p:cNvSpPr/>
            <p:nvPr/>
          </p:nvSpPr>
          <p:spPr>
            <a:xfrm flipH="false" flipV="false" rot="0">
              <a:off x="749300" y="80010"/>
              <a:ext cx="1270" cy="3810"/>
            </a:xfrm>
            <a:custGeom>
              <a:avLst/>
              <a:gdLst/>
              <a:ahLst/>
              <a:cxnLst/>
              <a:rect r="r" b="b" t="t" l="l"/>
              <a:pathLst>
                <a:path h="3810" w="1270">
                  <a:moveTo>
                    <a:pt x="0" y="3810"/>
                  </a:moveTo>
                  <a:lnTo>
                    <a:pt x="1270" y="0"/>
                  </a:lnTo>
                  <a:cubicBezTo>
                    <a:pt x="0" y="1270"/>
                    <a:pt x="0" y="2540"/>
                    <a:pt x="0" y="381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35" id="35"/>
            <p:cNvSpPr/>
            <p:nvPr/>
          </p:nvSpPr>
          <p:spPr>
            <a:xfrm flipH="false" flipV="false" rot="0">
              <a:off x="741680" y="71120"/>
              <a:ext cx="3789680" cy="355600"/>
            </a:xfrm>
            <a:custGeom>
              <a:avLst/>
              <a:gdLst/>
              <a:ahLst/>
              <a:cxnLst/>
              <a:rect r="r" b="b" t="t" l="l"/>
              <a:pathLst>
                <a:path h="355600" w="3789680">
                  <a:moveTo>
                    <a:pt x="3776980" y="327660"/>
                  </a:moveTo>
                  <a:lnTo>
                    <a:pt x="22860" y="1270"/>
                  </a:lnTo>
                  <a:lnTo>
                    <a:pt x="10160" y="0"/>
                  </a:lnTo>
                  <a:cubicBezTo>
                    <a:pt x="6350" y="0"/>
                    <a:pt x="2540" y="1270"/>
                    <a:pt x="0" y="3810"/>
                  </a:cubicBezTo>
                  <a:lnTo>
                    <a:pt x="7620" y="12700"/>
                  </a:lnTo>
                  <a:lnTo>
                    <a:pt x="8890" y="12700"/>
                  </a:lnTo>
                  <a:lnTo>
                    <a:pt x="3775710" y="340360"/>
                  </a:lnTo>
                  <a:cubicBezTo>
                    <a:pt x="3783330" y="341630"/>
                    <a:pt x="3788410" y="347980"/>
                    <a:pt x="3788410" y="355600"/>
                  </a:cubicBezTo>
                  <a:lnTo>
                    <a:pt x="3789680" y="341630"/>
                  </a:lnTo>
                  <a:cubicBezTo>
                    <a:pt x="3789680" y="335280"/>
                    <a:pt x="3784600" y="328930"/>
                    <a:pt x="3776980" y="3276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36" id="36"/>
            <p:cNvSpPr/>
            <p:nvPr/>
          </p:nvSpPr>
          <p:spPr>
            <a:xfrm flipH="false" flipV="false" rot="0">
              <a:off x="4130040" y="408940"/>
              <a:ext cx="400050" cy="4396740"/>
            </a:xfrm>
            <a:custGeom>
              <a:avLst/>
              <a:gdLst/>
              <a:ahLst/>
              <a:cxnLst/>
              <a:rect r="r" b="b" t="t" l="l"/>
              <a:pathLst>
                <a:path h="4396740" w="400050">
                  <a:moveTo>
                    <a:pt x="19050" y="4387850"/>
                  </a:moveTo>
                  <a:lnTo>
                    <a:pt x="400050" y="13970"/>
                  </a:lnTo>
                  <a:cubicBezTo>
                    <a:pt x="400050" y="13970"/>
                    <a:pt x="392430" y="5080"/>
                    <a:pt x="389890" y="2540"/>
                  </a:cubicBezTo>
                  <a:cubicBezTo>
                    <a:pt x="389890" y="2540"/>
                    <a:pt x="387350" y="0"/>
                    <a:pt x="382270" y="0"/>
                  </a:cubicBezTo>
                  <a:lnTo>
                    <a:pt x="0" y="4385310"/>
                  </a:lnTo>
                  <a:lnTo>
                    <a:pt x="13970" y="4396740"/>
                  </a:lnTo>
                  <a:cubicBezTo>
                    <a:pt x="16510" y="4395470"/>
                    <a:pt x="19050" y="4391660"/>
                    <a:pt x="19050" y="43878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37" id="37"/>
            <p:cNvSpPr/>
            <p:nvPr/>
          </p:nvSpPr>
          <p:spPr>
            <a:xfrm flipH="false" flipV="false" rot="0">
              <a:off x="78740" y="900430"/>
              <a:ext cx="3792220" cy="4425950"/>
            </a:xfrm>
            <a:custGeom>
              <a:avLst/>
              <a:gdLst/>
              <a:ahLst/>
              <a:cxnLst/>
              <a:rect r="r" b="b" t="t" l="l"/>
              <a:pathLst>
                <a:path h="4425950" w="3792220">
                  <a:moveTo>
                    <a:pt x="377825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4411980"/>
                  </a:lnTo>
                  <a:cubicBezTo>
                    <a:pt x="0" y="4419600"/>
                    <a:pt x="6350" y="4425950"/>
                    <a:pt x="13970" y="4425950"/>
                  </a:cubicBezTo>
                  <a:lnTo>
                    <a:pt x="3778250" y="4425950"/>
                  </a:lnTo>
                  <a:cubicBezTo>
                    <a:pt x="3785870" y="4425950"/>
                    <a:pt x="3792220" y="4419600"/>
                    <a:pt x="3792220" y="4411980"/>
                  </a:cubicBezTo>
                  <a:lnTo>
                    <a:pt x="3792220" y="12700"/>
                  </a:lnTo>
                  <a:cubicBezTo>
                    <a:pt x="3792220" y="5080"/>
                    <a:pt x="3785870" y="0"/>
                    <a:pt x="3778250" y="0"/>
                  </a:cubicBezTo>
                  <a:close/>
                  <a:moveTo>
                    <a:pt x="3582670" y="218440"/>
                  </a:moveTo>
                  <a:lnTo>
                    <a:pt x="3582670" y="3464560"/>
                  </a:lnTo>
                  <a:cubicBezTo>
                    <a:pt x="3582670" y="3472180"/>
                    <a:pt x="3576320" y="3478530"/>
                    <a:pt x="3568700" y="3478530"/>
                  </a:cubicBezTo>
                  <a:lnTo>
                    <a:pt x="186690" y="3478530"/>
                  </a:lnTo>
                  <a:cubicBezTo>
                    <a:pt x="179070" y="3478530"/>
                    <a:pt x="172720" y="3472180"/>
                    <a:pt x="172720" y="3464560"/>
                  </a:cubicBezTo>
                  <a:lnTo>
                    <a:pt x="172720" y="218440"/>
                  </a:lnTo>
                  <a:cubicBezTo>
                    <a:pt x="172720" y="210820"/>
                    <a:pt x="179070" y="204470"/>
                    <a:pt x="186690" y="204470"/>
                  </a:cubicBezTo>
                  <a:lnTo>
                    <a:pt x="3568700" y="204470"/>
                  </a:lnTo>
                  <a:cubicBezTo>
                    <a:pt x="3576320" y="204470"/>
                    <a:pt x="3582670" y="210820"/>
                    <a:pt x="3582670" y="21844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38" id="38"/>
            <p:cNvSpPr/>
            <p:nvPr/>
          </p:nvSpPr>
          <p:spPr>
            <a:xfrm flipH="false" flipV="false" rot="0">
              <a:off x="251460" y="1104900"/>
              <a:ext cx="3409950" cy="3274060"/>
            </a:xfrm>
            <a:custGeom>
              <a:avLst/>
              <a:gdLst/>
              <a:ahLst/>
              <a:cxnLst/>
              <a:rect r="r" b="b" t="t" l="l"/>
              <a:pathLst>
                <a:path h="3274060" w="3409950">
                  <a:moveTo>
                    <a:pt x="339598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3260090"/>
                  </a:lnTo>
                  <a:cubicBezTo>
                    <a:pt x="0" y="3267710"/>
                    <a:pt x="6350" y="3274060"/>
                    <a:pt x="13970" y="3274060"/>
                  </a:cubicBezTo>
                  <a:lnTo>
                    <a:pt x="3395980" y="3274060"/>
                  </a:lnTo>
                  <a:cubicBezTo>
                    <a:pt x="3403600" y="3274060"/>
                    <a:pt x="3409950" y="3267710"/>
                    <a:pt x="3409950" y="3260090"/>
                  </a:cubicBezTo>
                  <a:lnTo>
                    <a:pt x="3409950" y="13970"/>
                  </a:lnTo>
                  <a:cubicBezTo>
                    <a:pt x="3409950" y="6350"/>
                    <a:pt x="3403600" y="0"/>
                    <a:pt x="3395980" y="0"/>
                  </a:cubicBezTo>
                  <a:close/>
                </a:path>
              </a:pathLst>
            </a:custGeom>
            <a:blipFill>
              <a:blip r:embed="rId3"/>
              <a:stretch>
                <a:fillRect l="-2899" t="0" r="-2899" b="-9157"/>
              </a:stretch>
            </a:blipFill>
          </p:spPr>
        </p:sp>
        <p:sp>
          <p:nvSpPr>
            <p:cNvPr name="Freeform 39" id="39"/>
            <p:cNvSpPr/>
            <p:nvPr/>
          </p:nvSpPr>
          <p:spPr>
            <a:xfrm flipH="false" flipV="false" rot="0">
              <a:off x="240030" y="1106170"/>
              <a:ext cx="3421380" cy="3274060"/>
            </a:xfrm>
            <a:custGeom>
              <a:avLst/>
              <a:gdLst/>
              <a:ahLst/>
              <a:cxnLst/>
              <a:rect r="r" b="b" t="t" l="l"/>
              <a:pathLst>
                <a:path h="3274060" w="3421380">
                  <a:moveTo>
                    <a:pt x="3421380" y="8890"/>
                  </a:moveTo>
                  <a:cubicBezTo>
                    <a:pt x="3421380" y="8890"/>
                    <a:pt x="3418840" y="1270"/>
                    <a:pt x="3408680" y="0"/>
                  </a:cubicBezTo>
                  <a:lnTo>
                    <a:pt x="13970" y="0"/>
                  </a:lnTo>
                  <a:cubicBezTo>
                    <a:pt x="7620" y="0"/>
                    <a:pt x="0" y="2540"/>
                    <a:pt x="0" y="10160"/>
                  </a:cubicBezTo>
                  <a:lnTo>
                    <a:pt x="2540" y="16510"/>
                  </a:lnTo>
                  <a:cubicBezTo>
                    <a:pt x="5080" y="12700"/>
                    <a:pt x="10160" y="11430"/>
                    <a:pt x="13970" y="11430"/>
                  </a:cubicBezTo>
                  <a:lnTo>
                    <a:pt x="3411220" y="11430"/>
                  </a:lnTo>
                  <a:lnTo>
                    <a:pt x="3411220" y="3262630"/>
                  </a:lnTo>
                  <a:cubicBezTo>
                    <a:pt x="3411220" y="3267710"/>
                    <a:pt x="3408680" y="3271520"/>
                    <a:pt x="3406140" y="3274060"/>
                  </a:cubicBezTo>
                  <a:lnTo>
                    <a:pt x="3409950" y="3274060"/>
                  </a:lnTo>
                  <a:cubicBezTo>
                    <a:pt x="3416300" y="3274060"/>
                    <a:pt x="3421380" y="3268980"/>
                    <a:pt x="3421380" y="3262630"/>
                  </a:cubicBezTo>
                  <a:lnTo>
                    <a:pt x="3421380" y="889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40" id="40"/>
            <p:cNvSpPr/>
            <p:nvPr/>
          </p:nvSpPr>
          <p:spPr>
            <a:xfrm flipH="false" flipV="false" rot="0">
              <a:off x="81280" y="5299710"/>
              <a:ext cx="3804920" cy="27940"/>
            </a:xfrm>
            <a:custGeom>
              <a:avLst/>
              <a:gdLst/>
              <a:ahLst/>
              <a:cxnLst/>
              <a:rect r="r" b="b" t="t" l="l"/>
              <a:pathLst>
                <a:path h="27940" w="3804920">
                  <a:moveTo>
                    <a:pt x="13970" y="13970"/>
                  </a:moveTo>
                  <a:cubicBezTo>
                    <a:pt x="6350" y="13970"/>
                    <a:pt x="0" y="7620"/>
                    <a:pt x="0" y="0"/>
                  </a:cubicBezTo>
                  <a:lnTo>
                    <a:pt x="0" y="13970"/>
                  </a:lnTo>
                  <a:cubicBezTo>
                    <a:pt x="0" y="21590"/>
                    <a:pt x="6350" y="27940"/>
                    <a:pt x="13970" y="27940"/>
                  </a:cubicBezTo>
                  <a:lnTo>
                    <a:pt x="3796030" y="27940"/>
                  </a:lnTo>
                  <a:cubicBezTo>
                    <a:pt x="3799840" y="27940"/>
                    <a:pt x="3802380" y="26670"/>
                    <a:pt x="3804920" y="24130"/>
                  </a:cubicBezTo>
                  <a:lnTo>
                    <a:pt x="3790950" y="13970"/>
                  </a:lnTo>
                  <a:lnTo>
                    <a:pt x="13970" y="1397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41" id="41"/>
            <p:cNvSpPr/>
            <p:nvPr/>
          </p:nvSpPr>
          <p:spPr>
            <a:xfrm flipH="false" flipV="false" rot="0">
              <a:off x="81280" y="904240"/>
              <a:ext cx="27940" cy="4422140"/>
            </a:xfrm>
            <a:custGeom>
              <a:avLst/>
              <a:gdLst/>
              <a:ahLst/>
              <a:cxnLst/>
              <a:rect r="r" b="b" t="t" l="l"/>
              <a:pathLst>
                <a:path h="4422140" w="27940">
                  <a:moveTo>
                    <a:pt x="12700" y="4409440"/>
                  </a:moveTo>
                  <a:lnTo>
                    <a:pt x="12700" y="8890"/>
                  </a:lnTo>
                  <a:lnTo>
                    <a:pt x="3810" y="0"/>
                  </a:lnTo>
                  <a:cubicBezTo>
                    <a:pt x="1270" y="2540"/>
                    <a:pt x="0" y="5080"/>
                    <a:pt x="0" y="8890"/>
                  </a:cubicBezTo>
                  <a:lnTo>
                    <a:pt x="0" y="4408170"/>
                  </a:lnTo>
                  <a:cubicBezTo>
                    <a:pt x="0" y="4415790"/>
                    <a:pt x="6350" y="4422140"/>
                    <a:pt x="13970" y="4422140"/>
                  </a:cubicBezTo>
                  <a:lnTo>
                    <a:pt x="27940" y="4422140"/>
                  </a:lnTo>
                  <a:cubicBezTo>
                    <a:pt x="19050" y="4422140"/>
                    <a:pt x="12700" y="4415790"/>
                    <a:pt x="12700" y="4409440"/>
                  </a:cubicBez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42" id="42"/>
            <p:cNvSpPr/>
            <p:nvPr/>
          </p:nvSpPr>
          <p:spPr>
            <a:xfrm flipH="false" flipV="false" rot="0">
              <a:off x="238760" y="1108710"/>
              <a:ext cx="27940" cy="3270250"/>
            </a:xfrm>
            <a:custGeom>
              <a:avLst/>
              <a:gdLst/>
              <a:ahLst/>
              <a:cxnLst/>
              <a:rect r="r" b="b" t="t" l="l"/>
              <a:pathLst>
                <a:path h="3270250" w="27940">
                  <a:moveTo>
                    <a:pt x="12700" y="3256280"/>
                  </a:moveTo>
                  <a:lnTo>
                    <a:pt x="12700" y="7620"/>
                  </a:lnTo>
                  <a:lnTo>
                    <a:pt x="3810" y="0"/>
                  </a:lnTo>
                  <a:cubicBezTo>
                    <a:pt x="1270" y="2540"/>
                    <a:pt x="0" y="6350"/>
                    <a:pt x="0" y="10160"/>
                  </a:cubicBezTo>
                  <a:lnTo>
                    <a:pt x="0" y="3256280"/>
                  </a:lnTo>
                  <a:cubicBezTo>
                    <a:pt x="0" y="3263900"/>
                    <a:pt x="6350" y="3270250"/>
                    <a:pt x="13970" y="3270250"/>
                  </a:cubicBezTo>
                  <a:lnTo>
                    <a:pt x="27940" y="3270250"/>
                  </a:lnTo>
                  <a:cubicBezTo>
                    <a:pt x="19050" y="3270250"/>
                    <a:pt x="12700" y="3263900"/>
                    <a:pt x="12700" y="325628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43" id="43"/>
            <p:cNvSpPr/>
            <p:nvPr/>
          </p:nvSpPr>
          <p:spPr>
            <a:xfrm flipH="false" flipV="false" rot="0">
              <a:off x="0" y="0"/>
              <a:ext cx="0" cy="0"/>
            </a:xfrm>
            <a:custGeom>
              <a:avLst/>
              <a:gdLst/>
              <a:ahLst/>
              <a:cxnLst/>
              <a:rect r="r" b="b" t="t" l="l"/>
              <a:pathLst>
                <a:path h="0" w="0"/>
              </a:pathLst>
            </a:custGeom>
            <a:solidFill>
              <a:srgbClr val="FFFFFF"/>
            </a:solidFill>
          </p:spPr>
        </p:sp>
        <p:sp>
          <p:nvSpPr>
            <p:cNvPr name="Freeform 44" id="44"/>
            <p:cNvSpPr/>
            <p:nvPr/>
          </p:nvSpPr>
          <p:spPr>
            <a:xfrm flipH="false" flipV="false" rot="0">
              <a:off x="240030" y="4354830"/>
              <a:ext cx="3417570" cy="27940"/>
            </a:xfrm>
            <a:custGeom>
              <a:avLst/>
              <a:gdLst/>
              <a:ahLst/>
              <a:cxnLst/>
              <a:rect r="r" b="b" t="t" l="l"/>
              <a:pathLst>
                <a:path h="27940" w="3417570">
                  <a:moveTo>
                    <a:pt x="3411220" y="12700"/>
                  </a:moveTo>
                  <a:cubicBezTo>
                    <a:pt x="3409950" y="12700"/>
                    <a:pt x="3408680" y="13970"/>
                    <a:pt x="3407410" y="13970"/>
                  </a:cubicBezTo>
                  <a:lnTo>
                    <a:pt x="13970" y="13970"/>
                  </a:lnTo>
                  <a:cubicBezTo>
                    <a:pt x="6350" y="13970"/>
                    <a:pt x="0" y="7620"/>
                    <a:pt x="0" y="0"/>
                  </a:cubicBezTo>
                  <a:lnTo>
                    <a:pt x="0" y="13970"/>
                  </a:lnTo>
                  <a:cubicBezTo>
                    <a:pt x="0" y="21590"/>
                    <a:pt x="6350" y="27940"/>
                    <a:pt x="13970" y="27940"/>
                  </a:cubicBezTo>
                  <a:lnTo>
                    <a:pt x="3407410" y="27940"/>
                  </a:lnTo>
                  <a:cubicBezTo>
                    <a:pt x="3411220" y="27940"/>
                    <a:pt x="3415030" y="25400"/>
                    <a:pt x="3417570" y="22860"/>
                  </a:cubicBezTo>
                  <a:lnTo>
                    <a:pt x="3411220" y="127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45" id="45"/>
            <p:cNvSpPr/>
            <p:nvPr/>
          </p:nvSpPr>
          <p:spPr>
            <a:xfrm flipH="false" flipV="false" rot="0">
              <a:off x="93980" y="909320"/>
              <a:ext cx="1270" cy="3810"/>
            </a:xfrm>
            <a:custGeom>
              <a:avLst/>
              <a:gdLst/>
              <a:ahLst/>
              <a:cxnLst/>
              <a:rect r="r" b="b" t="t" l="l"/>
              <a:pathLst>
                <a:path h="3810" w="1270">
                  <a:moveTo>
                    <a:pt x="0" y="3810"/>
                  </a:moveTo>
                  <a:lnTo>
                    <a:pt x="1270" y="0"/>
                  </a:lnTo>
                  <a:cubicBezTo>
                    <a:pt x="0" y="1270"/>
                    <a:pt x="0" y="2540"/>
                    <a:pt x="0" y="381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46" id="46"/>
            <p:cNvSpPr/>
            <p:nvPr/>
          </p:nvSpPr>
          <p:spPr>
            <a:xfrm flipH="false" flipV="false" rot="0">
              <a:off x="85090" y="899160"/>
              <a:ext cx="3806190" cy="27940"/>
            </a:xfrm>
            <a:custGeom>
              <a:avLst/>
              <a:gdLst/>
              <a:ahLst/>
              <a:cxnLst/>
              <a:rect r="r" b="b" t="t" l="l"/>
              <a:pathLst>
                <a:path h="27940" w="3806190">
                  <a:moveTo>
                    <a:pt x="3790950" y="0"/>
                  </a:moveTo>
                  <a:lnTo>
                    <a:pt x="10160" y="0"/>
                  </a:lnTo>
                  <a:cubicBezTo>
                    <a:pt x="6350" y="0"/>
                    <a:pt x="2540" y="2540"/>
                    <a:pt x="0" y="5080"/>
                  </a:cubicBezTo>
                  <a:lnTo>
                    <a:pt x="8890" y="13970"/>
                  </a:lnTo>
                  <a:lnTo>
                    <a:pt x="3792220" y="13970"/>
                  </a:lnTo>
                  <a:cubicBezTo>
                    <a:pt x="3799840" y="13970"/>
                    <a:pt x="3806190" y="20320"/>
                    <a:pt x="3806190" y="27940"/>
                  </a:cubicBezTo>
                  <a:lnTo>
                    <a:pt x="3806190" y="13970"/>
                  </a:lnTo>
                  <a:cubicBezTo>
                    <a:pt x="3804920" y="6350"/>
                    <a:pt x="3798570" y="0"/>
                    <a:pt x="379095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47" id="47"/>
            <p:cNvSpPr/>
            <p:nvPr/>
          </p:nvSpPr>
          <p:spPr>
            <a:xfrm flipH="false" flipV="false" rot="0">
              <a:off x="3869690" y="910590"/>
              <a:ext cx="20320" cy="4413250"/>
            </a:xfrm>
            <a:custGeom>
              <a:avLst/>
              <a:gdLst/>
              <a:ahLst/>
              <a:cxnLst/>
              <a:rect r="r" b="b" t="t" l="l"/>
              <a:pathLst>
                <a:path h="4413250" w="20320">
                  <a:moveTo>
                    <a:pt x="20320" y="4401820"/>
                  </a:moveTo>
                  <a:lnTo>
                    <a:pt x="20320" y="12700"/>
                  </a:lnTo>
                  <a:cubicBezTo>
                    <a:pt x="20320" y="12700"/>
                    <a:pt x="11430" y="5080"/>
                    <a:pt x="8890" y="2540"/>
                  </a:cubicBezTo>
                  <a:cubicBezTo>
                    <a:pt x="8890" y="2540"/>
                    <a:pt x="6350" y="0"/>
                    <a:pt x="0" y="0"/>
                  </a:cubicBezTo>
                  <a:lnTo>
                    <a:pt x="0" y="4403090"/>
                  </a:lnTo>
                  <a:lnTo>
                    <a:pt x="15240" y="4413250"/>
                  </a:lnTo>
                  <a:cubicBezTo>
                    <a:pt x="19050" y="4410710"/>
                    <a:pt x="20320" y="4406900"/>
                    <a:pt x="20320" y="440182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48" id="48"/>
          <p:cNvGrpSpPr/>
          <p:nvPr/>
        </p:nvGrpSpPr>
        <p:grpSpPr>
          <a:xfrm rot="0">
            <a:off x="5142782" y="1976081"/>
            <a:ext cx="8002437" cy="1409940"/>
            <a:chOff x="0" y="0"/>
            <a:chExt cx="10669916" cy="1879920"/>
          </a:xfrm>
        </p:grpSpPr>
        <p:sp>
          <p:nvSpPr>
            <p:cNvPr name="TextBox 49" id="49"/>
            <p:cNvSpPr txBox="true"/>
            <p:nvPr/>
          </p:nvSpPr>
          <p:spPr>
            <a:xfrm rot="0">
              <a:off x="0" y="0"/>
              <a:ext cx="10669916" cy="6429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839"/>
                </a:lnSpc>
              </a:pPr>
              <a:r>
                <a:rPr lang="en-US" sz="3199" spc="319">
                  <a:solidFill>
                    <a:srgbClr val="EF46AC"/>
                  </a:solidFill>
                  <a:latin typeface="Source Sans Pro Bold"/>
                </a:rPr>
                <a:t>Combined Social Media  Following</a:t>
              </a:r>
            </a:p>
          </p:txBody>
        </p:sp>
        <p:sp>
          <p:nvSpPr>
            <p:cNvPr name="TextBox 50" id="50"/>
            <p:cNvSpPr txBox="true"/>
            <p:nvPr/>
          </p:nvSpPr>
          <p:spPr>
            <a:xfrm rot="0">
              <a:off x="0" y="754063"/>
              <a:ext cx="10669916" cy="11258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7349"/>
                </a:lnSpc>
              </a:pPr>
              <a:r>
                <a:rPr lang="en-US" sz="4899" spc="48">
                  <a:solidFill>
                    <a:srgbClr val="050707"/>
                  </a:solidFill>
                  <a:latin typeface="Glacial Indifference Bold"/>
                </a:rPr>
                <a:t>15k+</a:t>
              </a:r>
            </a:p>
          </p:txBody>
        </p:sp>
      </p:grpSp>
      <p:grpSp>
        <p:nvGrpSpPr>
          <p:cNvPr name="Group 51" id="51"/>
          <p:cNvGrpSpPr/>
          <p:nvPr/>
        </p:nvGrpSpPr>
        <p:grpSpPr>
          <a:xfrm rot="0">
            <a:off x="6255283" y="6814878"/>
            <a:ext cx="6368008" cy="2337435"/>
            <a:chOff x="0" y="0"/>
            <a:chExt cx="8490678" cy="3116580"/>
          </a:xfrm>
        </p:grpSpPr>
        <p:sp>
          <p:nvSpPr>
            <p:cNvPr name="TextBox 52" id="52"/>
            <p:cNvSpPr txBox="true"/>
            <p:nvPr/>
          </p:nvSpPr>
          <p:spPr>
            <a:xfrm rot="0">
              <a:off x="0" y="0"/>
              <a:ext cx="8490678" cy="6477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840"/>
                </a:lnSpc>
              </a:pPr>
              <a:r>
                <a:rPr lang="en-US" sz="3200" spc="320">
                  <a:solidFill>
                    <a:srgbClr val="EF46AC"/>
                  </a:solidFill>
                  <a:latin typeface="Source Sans Pro Bold"/>
                </a:rPr>
                <a:t>iEdify Women Summit  </a:t>
              </a:r>
            </a:p>
          </p:txBody>
        </p:sp>
        <p:sp>
          <p:nvSpPr>
            <p:cNvPr name="TextBox 53" id="53"/>
            <p:cNvSpPr txBox="true"/>
            <p:nvPr/>
          </p:nvSpPr>
          <p:spPr>
            <a:xfrm rot="0">
              <a:off x="0" y="768350"/>
              <a:ext cx="8490678" cy="234823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7349"/>
                </a:lnSpc>
              </a:pPr>
              <a:r>
                <a:rPr lang="en-US" sz="4899" spc="48">
                  <a:solidFill>
                    <a:srgbClr val="050707"/>
                  </a:solidFill>
                  <a:latin typeface="Source Sans Pro Bold"/>
                </a:rPr>
                <a:t>Average attendance 60 attendees</a:t>
              </a:r>
            </a:p>
          </p:txBody>
        </p:sp>
      </p:grpSp>
      <p:sp>
        <p:nvSpPr>
          <p:cNvPr name="TextBox 54" id="54"/>
          <p:cNvSpPr txBox="true"/>
          <p:nvPr/>
        </p:nvSpPr>
        <p:spPr>
          <a:xfrm rot="0">
            <a:off x="4265467" y="460971"/>
            <a:ext cx="10042936" cy="1010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600" spc="828" u="sng">
                <a:solidFill>
                  <a:srgbClr val="050707"/>
                </a:solidFill>
                <a:latin typeface="Bodoni FLF"/>
              </a:rPr>
              <a:t>OUR SOCIAL PRESENCE</a:t>
            </a:r>
            <a:r>
              <a:rPr lang="en-US" sz="5600" spc="828" u="sng">
                <a:solidFill>
                  <a:srgbClr val="050707"/>
                </a:solidFill>
                <a:latin typeface="Bodoni FLF"/>
              </a:rPr>
              <a:t> </a:t>
            </a:r>
          </a:p>
        </p:txBody>
      </p:sp>
      <p:sp>
        <p:nvSpPr>
          <p:cNvPr name="TextBox 55" id="55"/>
          <p:cNvSpPr txBox="true"/>
          <p:nvPr/>
        </p:nvSpPr>
        <p:spPr>
          <a:xfrm rot="566597">
            <a:off x="791759" y="8997929"/>
            <a:ext cx="2663460" cy="4737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97"/>
              </a:lnSpc>
            </a:pPr>
            <a:r>
              <a:rPr lang="en-US" sz="2855">
                <a:solidFill>
                  <a:srgbClr val="000000"/>
                </a:solidFill>
                <a:latin typeface="Architects Daughter"/>
              </a:rPr>
              <a:t>We are iEdify </a:t>
            </a:r>
          </a:p>
        </p:txBody>
      </p:sp>
      <p:sp>
        <p:nvSpPr>
          <p:cNvPr name="TextBox 56" id="56"/>
          <p:cNvSpPr txBox="true"/>
          <p:nvPr/>
        </p:nvSpPr>
        <p:spPr>
          <a:xfrm rot="-855955">
            <a:off x="14314073" y="8892356"/>
            <a:ext cx="2663460" cy="4737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97"/>
              </a:lnSpc>
            </a:pPr>
            <a:r>
              <a:rPr lang="en-US" sz="2855">
                <a:solidFill>
                  <a:srgbClr val="000000"/>
                </a:solidFill>
                <a:latin typeface="Architects Daughter"/>
              </a:rPr>
              <a:t>iEdify Women</a:t>
            </a:r>
          </a:p>
        </p:txBody>
      </p:sp>
      <p:grpSp>
        <p:nvGrpSpPr>
          <p:cNvPr name="Group 57" id="57"/>
          <p:cNvGrpSpPr/>
          <p:nvPr/>
        </p:nvGrpSpPr>
        <p:grpSpPr>
          <a:xfrm rot="0">
            <a:off x="6083928" y="4586450"/>
            <a:ext cx="6710719" cy="1409938"/>
            <a:chOff x="0" y="0"/>
            <a:chExt cx="8947626" cy="1879918"/>
          </a:xfrm>
        </p:grpSpPr>
        <p:sp>
          <p:nvSpPr>
            <p:cNvPr name="TextBox 58" id="58"/>
            <p:cNvSpPr txBox="true"/>
            <p:nvPr/>
          </p:nvSpPr>
          <p:spPr>
            <a:xfrm rot="0">
              <a:off x="0" y="0"/>
              <a:ext cx="8947626" cy="6429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839"/>
                </a:lnSpc>
              </a:pPr>
              <a:r>
                <a:rPr lang="en-US" sz="3199" spc="319">
                  <a:solidFill>
                    <a:srgbClr val="EF46AC"/>
                  </a:solidFill>
                  <a:latin typeface="Source Sans Pro Bold"/>
                </a:rPr>
                <a:t>Email List </a:t>
              </a:r>
            </a:p>
          </p:txBody>
        </p:sp>
        <p:sp>
          <p:nvSpPr>
            <p:cNvPr name="TextBox 59" id="59"/>
            <p:cNvSpPr txBox="true"/>
            <p:nvPr/>
          </p:nvSpPr>
          <p:spPr>
            <a:xfrm rot="0">
              <a:off x="0" y="754063"/>
              <a:ext cx="8947626" cy="112585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7349"/>
                </a:lnSpc>
              </a:pPr>
              <a:r>
                <a:rPr lang="en-US" sz="4899" spc="48">
                  <a:solidFill>
                    <a:srgbClr val="050707"/>
                  </a:solidFill>
                  <a:latin typeface="Glacial Indifference Bold"/>
                </a:rPr>
                <a:t>500 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065100" y="4413069"/>
            <a:ext cx="4575773" cy="2608744"/>
          </a:xfrm>
          <a:custGeom>
            <a:avLst/>
            <a:gdLst/>
            <a:ahLst/>
            <a:cxnLst/>
            <a:rect r="r" b="b" t="t" l="l"/>
            <a:pathLst>
              <a:path h="2608744" w="4575773">
                <a:moveTo>
                  <a:pt x="0" y="0"/>
                </a:moveTo>
                <a:lnTo>
                  <a:pt x="4575773" y="0"/>
                </a:lnTo>
                <a:lnTo>
                  <a:pt x="4575773" y="2608744"/>
                </a:lnTo>
                <a:lnTo>
                  <a:pt x="0" y="26087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158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766021" y="7688843"/>
            <a:ext cx="4377979" cy="2207231"/>
          </a:xfrm>
          <a:custGeom>
            <a:avLst/>
            <a:gdLst/>
            <a:ahLst/>
            <a:cxnLst/>
            <a:rect r="r" b="b" t="t" l="l"/>
            <a:pathLst>
              <a:path h="2207231" w="4377979">
                <a:moveTo>
                  <a:pt x="0" y="0"/>
                </a:moveTo>
                <a:lnTo>
                  <a:pt x="4377979" y="0"/>
                </a:lnTo>
                <a:lnTo>
                  <a:pt x="4377979" y="2207232"/>
                </a:lnTo>
                <a:lnTo>
                  <a:pt x="0" y="22072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16515" y="4866479"/>
            <a:ext cx="5022590" cy="1883471"/>
          </a:xfrm>
          <a:custGeom>
            <a:avLst/>
            <a:gdLst/>
            <a:ahLst/>
            <a:cxnLst/>
            <a:rect r="r" b="b" t="t" l="l"/>
            <a:pathLst>
              <a:path h="1883471" w="5022590">
                <a:moveTo>
                  <a:pt x="0" y="0"/>
                </a:moveTo>
                <a:lnTo>
                  <a:pt x="5022590" y="0"/>
                </a:lnTo>
                <a:lnTo>
                  <a:pt x="5022590" y="1883471"/>
                </a:lnTo>
                <a:lnTo>
                  <a:pt x="0" y="18834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34589" y="3330328"/>
            <a:ext cx="8218398" cy="1082740"/>
          </a:xfrm>
          <a:custGeom>
            <a:avLst/>
            <a:gdLst/>
            <a:ahLst/>
            <a:cxnLst/>
            <a:rect r="r" b="b" t="t" l="l"/>
            <a:pathLst>
              <a:path h="1082740" w="8218398">
                <a:moveTo>
                  <a:pt x="0" y="0"/>
                </a:moveTo>
                <a:lnTo>
                  <a:pt x="8218398" y="0"/>
                </a:lnTo>
                <a:lnTo>
                  <a:pt x="8218398" y="1082741"/>
                </a:lnTo>
                <a:lnTo>
                  <a:pt x="0" y="10827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286" r="0" b="-1286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28700" y="6842677"/>
            <a:ext cx="3121041" cy="2782261"/>
          </a:xfrm>
          <a:custGeom>
            <a:avLst/>
            <a:gdLst/>
            <a:ahLst/>
            <a:cxnLst/>
            <a:rect r="r" b="b" t="t" l="l"/>
            <a:pathLst>
              <a:path h="2782261" w="3121041">
                <a:moveTo>
                  <a:pt x="0" y="0"/>
                </a:moveTo>
                <a:lnTo>
                  <a:pt x="3121041" y="0"/>
                </a:lnTo>
                <a:lnTo>
                  <a:pt x="3121041" y="2782261"/>
                </a:lnTo>
                <a:lnTo>
                  <a:pt x="0" y="27822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072443" y="7688843"/>
            <a:ext cx="5750775" cy="1936094"/>
          </a:xfrm>
          <a:custGeom>
            <a:avLst/>
            <a:gdLst/>
            <a:ahLst/>
            <a:cxnLst/>
            <a:rect r="r" b="b" t="t" l="l"/>
            <a:pathLst>
              <a:path h="1936094" w="5750775">
                <a:moveTo>
                  <a:pt x="0" y="0"/>
                </a:moveTo>
                <a:lnTo>
                  <a:pt x="5750775" y="0"/>
                </a:lnTo>
                <a:lnTo>
                  <a:pt x="5750775" y="1936095"/>
                </a:lnTo>
                <a:lnTo>
                  <a:pt x="0" y="193609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069498" y="2088024"/>
            <a:ext cx="4593211" cy="3986063"/>
          </a:xfrm>
          <a:custGeom>
            <a:avLst/>
            <a:gdLst/>
            <a:ahLst/>
            <a:cxnLst/>
            <a:rect r="r" b="b" t="t" l="l"/>
            <a:pathLst>
              <a:path h="3986063" w="4593211">
                <a:moveTo>
                  <a:pt x="0" y="0"/>
                </a:moveTo>
                <a:lnTo>
                  <a:pt x="4593211" y="0"/>
                </a:lnTo>
                <a:lnTo>
                  <a:pt x="4593211" y="3986062"/>
                </a:lnTo>
                <a:lnTo>
                  <a:pt x="0" y="398606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5586900" y="284624"/>
            <a:ext cx="6140351" cy="180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10000" u="sng">
                <a:solidFill>
                  <a:srgbClr val="000000"/>
                </a:solidFill>
                <a:latin typeface="Bodoni FLF"/>
              </a:rPr>
              <a:t>SPONSORS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968023" y="6955509"/>
            <a:ext cx="2291277" cy="2302791"/>
          </a:xfrm>
          <a:custGeom>
            <a:avLst/>
            <a:gdLst/>
            <a:ahLst/>
            <a:cxnLst/>
            <a:rect r="r" b="b" t="t" l="l"/>
            <a:pathLst>
              <a:path h="2302791" w="2291277">
                <a:moveTo>
                  <a:pt x="0" y="0"/>
                </a:moveTo>
                <a:lnTo>
                  <a:pt x="2291277" y="0"/>
                </a:lnTo>
                <a:lnTo>
                  <a:pt x="2291277" y="2302791"/>
                </a:lnTo>
                <a:lnTo>
                  <a:pt x="0" y="23027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547778" y="708690"/>
            <a:ext cx="711522" cy="711522"/>
          </a:xfrm>
          <a:custGeom>
            <a:avLst/>
            <a:gdLst/>
            <a:ahLst/>
            <a:cxnLst/>
            <a:rect r="r" b="b" t="t" l="l"/>
            <a:pathLst>
              <a:path h="711522" w="711522">
                <a:moveTo>
                  <a:pt x="0" y="0"/>
                </a:moveTo>
                <a:lnTo>
                  <a:pt x="711522" y="0"/>
                </a:lnTo>
                <a:lnTo>
                  <a:pt x="711522" y="711522"/>
                </a:lnTo>
                <a:lnTo>
                  <a:pt x="0" y="711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5400000">
            <a:off x="-2350433" y="2921195"/>
            <a:ext cx="9386712" cy="4685847"/>
          </a:xfrm>
          <a:custGeom>
            <a:avLst/>
            <a:gdLst/>
            <a:ahLst/>
            <a:cxnLst/>
            <a:rect r="r" b="b" t="t" l="l"/>
            <a:pathLst>
              <a:path h="4685847" w="9386712">
                <a:moveTo>
                  <a:pt x="0" y="0"/>
                </a:moveTo>
                <a:lnTo>
                  <a:pt x="9386713" y="0"/>
                </a:lnTo>
                <a:lnTo>
                  <a:pt x="9386713" y="4685847"/>
                </a:lnTo>
                <a:lnTo>
                  <a:pt x="0" y="46858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329887" y="2576037"/>
            <a:ext cx="6168770" cy="7710963"/>
          </a:xfrm>
          <a:custGeom>
            <a:avLst/>
            <a:gdLst/>
            <a:ahLst/>
            <a:cxnLst/>
            <a:rect r="r" b="b" t="t" l="l"/>
            <a:pathLst>
              <a:path h="7710963" w="6168770">
                <a:moveTo>
                  <a:pt x="0" y="0"/>
                </a:moveTo>
                <a:lnTo>
                  <a:pt x="6168770" y="0"/>
                </a:lnTo>
                <a:lnTo>
                  <a:pt x="6168770" y="7710963"/>
                </a:lnTo>
                <a:lnTo>
                  <a:pt x="0" y="77109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5683385" y="542003"/>
            <a:ext cx="9960769" cy="4022662"/>
            <a:chOff x="0" y="0"/>
            <a:chExt cx="13281025" cy="5363549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0" y="-85725"/>
              <a:ext cx="13281025" cy="39973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11519"/>
                </a:lnSpc>
              </a:pPr>
              <a:r>
                <a:rPr lang="en-US" sz="9600" spc="-297" u="none">
                  <a:solidFill>
                    <a:srgbClr val="000000"/>
                  </a:solidFill>
                  <a:latin typeface="Bodoni FLF Bold Italics"/>
                </a:rPr>
                <a:t>Thank You for being here!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4548209"/>
              <a:ext cx="8660507" cy="8153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520"/>
                </a:lnSpc>
                <a:spcBef>
                  <a:spcPct val="0"/>
                </a:spcBef>
              </a:pPr>
              <a:r>
                <a:rPr lang="en-US" sz="1800" spc="435">
                  <a:solidFill>
                    <a:srgbClr val="000000"/>
                  </a:solidFill>
                  <a:latin typeface="HK Grotesk Light"/>
                </a:rPr>
                <a:t>I</a:t>
              </a:r>
              <a:r>
                <a:rPr lang="en-US" sz="1800" spc="435" u="none">
                  <a:solidFill>
                    <a:srgbClr val="000000"/>
                  </a:solidFill>
                  <a:latin typeface="HK Grotesk Light"/>
                </a:rPr>
                <a:t> LOOK FORWARD TO PARTNERING WITH YOU TO CHANGE LIVES! 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4027645" y="9004935"/>
            <a:ext cx="9960769" cy="1638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20"/>
              </a:lnSpc>
            </a:pPr>
          </a:p>
          <a:p>
            <a:pPr algn="ctr">
              <a:lnSpc>
                <a:spcPts val="4320"/>
              </a:lnSpc>
            </a:pPr>
            <a:r>
              <a:rPr lang="en-US" sz="3600" spc="-111">
                <a:solidFill>
                  <a:srgbClr val="000000"/>
                </a:solidFill>
                <a:latin typeface="Source Sans Pro Bold"/>
              </a:rPr>
              <a:t>Email: iedify@outlook.com</a:t>
            </a:r>
          </a:p>
          <a:p>
            <a:pPr algn="ctr" marL="0" indent="0" lvl="0">
              <a:lnSpc>
                <a:spcPts val="4320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4994822" y="5972075"/>
            <a:ext cx="8993592" cy="756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41"/>
              </a:lnSpc>
              <a:spcBef>
                <a:spcPct val="0"/>
              </a:spcBef>
            </a:pPr>
            <a:r>
              <a:rPr lang="en-US" sz="3960" spc="356">
                <a:solidFill>
                  <a:srgbClr val="F14699"/>
                </a:solidFill>
                <a:latin typeface="Bodoni FLF Bold"/>
              </a:rPr>
              <a:t>CLICK HERE TO PARTNER TODAY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5683385" y="7057236"/>
            <a:ext cx="6891114" cy="6257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0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Bodoni FLF Bold"/>
              </a:rPr>
              <a:t>or visit </a:t>
            </a:r>
            <a:r>
              <a:rPr lang="en-US" sz="3200">
                <a:solidFill>
                  <a:srgbClr val="000000"/>
                </a:solidFill>
                <a:latin typeface="Bodoni FLF Bold"/>
              </a:rPr>
              <a:t>www.iamzaneeka.com/partner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3002656" y="8919210"/>
            <a:ext cx="1988939" cy="5829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0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Brittany"/>
              </a:rPr>
              <a:t>Zaneeka Hill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2991196" y="9416415"/>
            <a:ext cx="2011859" cy="4057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5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Bodoni FLF"/>
              </a:rPr>
              <a:t>Host and Founder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DAD_hnlkRcQ</dc:identifier>
  <dcterms:modified xsi:type="dcterms:W3CDTF">2011-08-01T06:04:30Z</dcterms:modified>
  <cp:revision>1</cp:revision>
  <dc:title>iEdify Sponsorship Deck</dc:title>
</cp:coreProperties>
</file>